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10" r:id="rId4"/>
    <p:sldId id="273" r:id="rId5"/>
    <p:sldId id="270" r:id="rId6"/>
    <p:sldId id="299" r:id="rId7"/>
    <p:sldId id="290" r:id="rId8"/>
    <p:sldId id="301" r:id="rId9"/>
    <p:sldId id="302" r:id="rId10"/>
    <p:sldId id="305" r:id="rId11"/>
    <p:sldId id="293" r:id="rId12"/>
    <p:sldId id="292" r:id="rId13"/>
    <p:sldId id="319" r:id="rId14"/>
    <p:sldId id="317" r:id="rId15"/>
    <p:sldId id="321" r:id="rId16"/>
    <p:sldId id="318" r:id="rId17"/>
    <p:sldId id="325" r:id="rId18"/>
    <p:sldId id="322" r:id="rId19"/>
    <p:sldId id="294" r:id="rId20"/>
    <p:sldId id="311" r:id="rId21"/>
    <p:sldId id="295" r:id="rId22"/>
    <p:sldId id="313" r:id="rId23"/>
    <p:sldId id="32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69E8E6-D448-452F-8EB9-A05031E9DE4B}">
          <p14:sldIdLst>
            <p14:sldId id="257"/>
            <p14:sldId id="258"/>
          </p14:sldIdLst>
        </p14:section>
        <p14:section name="Scanner API" id="{9AA3A437-3644-43C2-BE57-474B41B6907B}">
          <p14:sldIdLst>
            <p14:sldId id="310"/>
          </p14:sldIdLst>
        </p14:section>
        <p14:section name="Graphs" id="{0FB2C2C3-9133-436A-A9E7-8CEE369C917A}">
          <p14:sldIdLst>
            <p14:sldId id="273"/>
            <p14:sldId id="270"/>
            <p14:sldId id="299"/>
            <p14:sldId id="290"/>
            <p14:sldId id="301"/>
            <p14:sldId id="302"/>
            <p14:sldId id="305"/>
          </p14:sldIdLst>
        </p14:section>
        <p14:section name="User Permissions" id="{A8D6521C-A0C1-4801-91E0-91FA6E6943C4}">
          <p14:sldIdLst>
            <p14:sldId id="293"/>
            <p14:sldId id="292"/>
            <p14:sldId id="319"/>
            <p14:sldId id="317"/>
            <p14:sldId id="321"/>
            <p14:sldId id="318"/>
            <p14:sldId id="325"/>
            <p14:sldId id="322"/>
          </p14:sldIdLst>
        </p14:section>
        <p14:section name="DAX Query Plan" id="{8C4172E1-EB56-4141-89F7-5E8CF1CDCD32}">
          <p14:sldIdLst>
            <p14:sldId id="294"/>
            <p14:sldId id="311"/>
            <p14:sldId id="295"/>
            <p14:sldId id="31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595"/>
    <a:srgbClr val="074D49"/>
    <a:srgbClr val="243A5E"/>
    <a:srgbClr val="7F7F7F"/>
    <a:srgbClr val="4567AC"/>
    <a:srgbClr val="111111"/>
    <a:srgbClr val="C66F7D"/>
    <a:srgbClr val="D75F58"/>
    <a:srgbClr val="1CC0A5"/>
    <a:srgbClr val="397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35477-313C-4252-A2DE-1D5AD0D60ED4}" v="71" dt="2025-08-27T19:40:5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12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Duddy" userId="7a8a0c806e99fd3e" providerId="LiveId" clId="{A248B03C-3E26-4A65-B1E9-A59634F3FAD3}"/>
    <pc:docChg chg="undo custSel addSld delSld modSld sldOrd addSection delSection modSection">
      <pc:chgData name="Jake Duddy" userId="7a8a0c806e99fd3e" providerId="LiveId" clId="{A248B03C-3E26-4A65-B1E9-A59634F3FAD3}" dt="2025-04-26T18:52:19.427" v="699" actId="17846"/>
      <pc:docMkLst>
        <pc:docMk/>
      </pc:docMkLst>
      <pc:sldChg chg="modSp mod">
        <pc:chgData name="Jake Duddy" userId="7a8a0c806e99fd3e" providerId="LiveId" clId="{A248B03C-3E26-4A65-B1E9-A59634F3FAD3}" dt="2025-04-14T15:37:58.242" v="20" actId="20577"/>
        <pc:sldMkLst>
          <pc:docMk/>
          <pc:sldMk cId="3614430531" sldId="257"/>
        </pc:sldMkLst>
      </pc:sldChg>
      <pc:sldChg chg="del">
        <pc:chgData name="Jake Duddy" userId="7a8a0c806e99fd3e" providerId="LiveId" clId="{A248B03C-3E26-4A65-B1E9-A59634F3FAD3}" dt="2025-04-14T15:38:10.174" v="28" actId="47"/>
        <pc:sldMkLst>
          <pc:docMk/>
          <pc:sldMk cId="271090301" sldId="263"/>
        </pc:sldMkLst>
      </pc:sldChg>
      <pc:sldChg chg="del">
        <pc:chgData name="Jake Duddy" userId="7a8a0c806e99fd3e" providerId="LiveId" clId="{A248B03C-3E26-4A65-B1E9-A59634F3FAD3}" dt="2025-04-14T15:38:08.856" v="26" actId="47"/>
        <pc:sldMkLst>
          <pc:docMk/>
          <pc:sldMk cId="1521373976" sldId="264"/>
        </pc:sldMkLst>
      </pc:sldChg>
      <pc:sldChg chg="del">
        <pc:chgData name="Jake Duddy" userId="7a8a0c806e99fd3e" providerId="LiveId" clId="{A248B03C-3E26-4A65-B1E9-A59634F3FAD3}" dt="2025-04-14T15:39:01.964" v="98" actId="47"/>
        <pc:sldMkLst>
          <pc:docMk/>
          <pc:sldMk cId="214369071" sldId="265"/>
        </pc:sldMkLst>
      </pc:sldChg>
      <pc:sldChg chg="del">
        <pc:chgData name="Jake Duddy" userId="7a8a0c806e99fd3e" providerId="LiveId" clId="{A248B03C-3E26-4A65-B1E9-A59634F3FAD3}" dt="2025-04-14T15:38:01.659" v="21" actId="47"/>
        <pc:sldMkLst>
          <pc:docMk/>
          <pc:sldMk cId="3325961361" sldId="267"/>
        </pc:sldMkLst>
      </pc:sldChg>
      <pc:sldChg chg="del">
        <pc:chgData name="Jake Duddy" userId="7a8a0c806e99fd3e" providerId="LiveId" clId="{A248B03C-3E26-4A65-B1E9-A59634F3FAD3}" dt="2025-04-14T15:38:59.556" v="95" actId="47"/>
        <pc:sldMkLst>
          <pc:docMk/>
          <pc:sldMk cId="2596470607" sldId="268"/>
        </pc:sldMkLst>
      </pc:sldChg>
      <pc:sldChg chg="modSp add del mod ord">
        <pc:chgData name="Jake Duddy" userId="7a8a0c806e99fd3e" providerId="LiveId" clId="{A248B03C-3E26-4A65-B1E9-A59634F3FAD3}" dt="2025-04-15T09:23:33.184" v="101"/>
        <pc:sldMkLst>
          <pc:docMk/>
          <pc:sldMk cId="3415868673" sldId="270"/>
        </pc:sldMkLst>
      </pc:sldChg>
      <pc:sldChg chg="modSp add del mod">
        <pc:chgData name="Jake Duddy" userId="7a8a0c806e99fd3e" providerId="LiveId" clId="{A248B03C-3E26-4A65-B1E9-A59634F3FAD3}" dt="2025-04-15T09:25:36.502" v="164" actId="20577"/>
        <pc:sldMkLst>
          <pc:docMk/>
          <pc:sldMk cId="1715047744" sldId="273"/>
        </pc:sldMkLst>
      </pc:sldChg>
      <pc:sldChg chg="del">
        <pc:chgData name="Jake Duddy" userId="7a8a0c806e99fd3e" providerId="LiveId" clId="{A248B03C-3E26-4A65-B1E9-A59634F3FAD3}" dt="2025-04-14T15:38:55.236" v="87" actId="47"/>
        <pc:sldMkLst>
          <pc:docMk/>
          <pc:sldMk cId="3072066856" sldId="275"/>
        </pc:sldMkLst>
      </pc:sldChg>
      <pc:sldChg chg="del">
        <pc:chgData name="Jake Duddy" userId="7a8a0c806e99fd3e" providerId="LiveId" clId="{A248B03C-3E26-4A65-B1E9-A59634F3FAD3}" dt="2025-04-14T15:38:09.787" v="27" actId="47"/>
        <pc:sldMkLst>
          <pc:docMk/>
          <pc:sldMk cId="820491272" sldId="277"/>
        </pc:sldMkLst>
      </pc:sldChg>
      <pc:sldChg chg="del">
        <pc:chgData name="Jake Duddy" userId="7a8a0c806e99fd3e" providerId="LiveId" clId="{A248B03C-3E26-4A65-B1E9-A59634F3FAD3}" dt="2025-04-14T15:38:58.414" v="93" actId="47"/>
        <pc:sldMkLst>
          <pc:docMk/>
          <pc:sldMk cId="3914444921" sldId="278"/>
        </pc:sldMkLst>
      </pc:sldChg>
      <pc:sldChg chg="del">
        <pc:chgData name="Jake Duddy" userId="7a8a0c806e99fd3e" providerId="LiveId" clId="{A248B03C-3E26-4A65-B1E9-A59634F3FAD3}" dt="2025-04-14T15:39:00.034" v="96" actId="47"/>
        <pc:sldMkLst>
          <pc:docMk/>
          <pc:sldMk cId="2894187985" sldId="279"/>
        </pc:sldMkLst>
      </pc:sldChg>
      <pc:sldChg chg="del">
        <pc:chgData name="Jake Duddy" userId="7a8a0c806e99fd3e" providerId="LiveId" clId="{A248B03C-3E26-4A65-B1E9-A59634F3FAD3}" dt="2025-04-14T15:38:59.068" v="94" actId="47"/>
        <pc:sldMkLst>
          <pc:docMk/>
          <pc:sldMk cId="923541662" sldId="280"/>
        </pc:sldMkLst>
      </pc:sldChg>
      <pc:sldChg chg="del">
        <pc:chgData name="Jake Duddy" userId="7a8a0c806e99fd3e" providerId="LiveId" clId="{A248B03C-3E26-4A65-B1E9-A59634F3FAD3}" dt="2025-04-14T15:38:57.051" v="90" actId="47"/>
        <pc:sldMkLst>
          <pc:docMk/>
          <pc:sldMk cId="1089715667" sldId="281"/>
        </pc:sldMkLst>
      </pc:sldChg>
      <pc:sldChg chg="del">
        <pc:chgData name="Jake Duddy" userId="7a8a0c806e99fd3e" providerId="LiveId" clId="{A248B03C-3E26-4A65-B1E9-A59634F3FAD3}" dt="2025-04-14T15:38:57.910" v="92" actId="47"/>
        <pc:sldMkLst>
          <pc:docMk/>
          <pc:sldMk cId="1736026236" sldId="282"/>
        </pc:sldMkLst>
      </pc:sldChg>
      <pc:sldChg chg="del">
        <pc:chgData name="Jake Duddy" userId="7a8a0c806e99fd3e" providerId="LiveId" clId="{A248B03C-3E26-4A65-B1E9-A59634F3FAD3}" dt="2025-04-14T15:38:06.796" v="24" actId="47"/>
        <pc:sldMkLst>
          <pc:docMk/>
          <pc:sldMk cId="2603280857" sldId="283"/>
        </pc:sldMkLst>
      </pc:sldChg>
      <pc:sldChg chg="del">
        <pc:chgData name="Jake Duddy" userId="7a8a0c806e99fd3e" providerId="LiveId" clId="{A248B03C-3E26-4A65-B1E9-A59634F3FAD3}" dt="2025-04-14T15:38:56.641" v="89" actId="47"/>
        <pc:sldMkLst>
          <pc:docMk/>
          <pc:sldMk cId="3451289127" sldId="284"/>
        </pc:sldMkLst>
      </pc:sldChg>
      <pc:sldChg chg="del">
        <pc:chgData name="Jake Duddy" userId="7a8a0c806e99fd3e" providerId="LiveId" clId="{A248B03C-3E26-4A65-B1E9-A59634F3FAD3}" dt="2025-04-14T15:38:10.668" v="29" actId="47"/>
        <pc:sldMkLst>
          <pc:docMk/>
          <pc:sldMk cId="2677008088" sldId="285"/>
        </pc:sldMkLst>
      </pc:sldChg>
      <pc:sldChg chg="del">
        <pc:chgData name="Jake Duddy" userId="7a8a0c806e99fd3e" providerId="LiveId" clId="{A248B03C-3E26-4A65-B1E9-A59634F3FAD3}" dt="2025-04-14T15:38:07.659" v="25" actId="47"/>
        <pc:sldMkLst>
          <pc:docMk/>
          <pc:sldMk cId="612898767" sldId="286"/>
        </pc:sldMkLst>
      </pc:sldChg>
      <pc:sldChg chg="del">
        <pc:chgData name="Jake Duddy" userId="7a8a0c806e99fd3e" providerId="LiveId" clId="{A248B03C-3E26-4A65-B1E9-A59634F3FAD3}" dt="2025-04-14T15:39:00.455" v="97" actId="47"/>
        <pc:sldMkLst>
          <pc:docMk/>
          <pc:sldMk cId="4004143657" sldId="287"/>
        </pc:sldMkLst>
      </pc:sldChg>
      <pc:sldChg chg="del">
        <pc:chgData name="Jake Duddy" userId="7a8a0c806e99fd3e" providerId="LiveId" clId="{A248B03C-3E26-4A65-B1E9-A59634F3FAD3}" dt="2025-04-14T15:38:57.509" v="91" actId="47"/>
        <pc:sldMkLst>
          <pc:docMk/>
          <pc:sldMk cId="3009928718" sldId="288"/>
        </pc:sldMkLst>
      </pc:sldChg>
      <pc:sldChg chg="del">
        <pc:chgData name="Jake Duddy" userId="7a8a0c806e99fd3e" providerId="LiveId" clId="{A248B03C-3E26-4A65-B1E9-A59634F3FAD3}" dt="2025-04-14T15:38:56.144" v="88" actId="47"/>
        <pc:sldMkLst>
          <pc:docMk/>
          <pc:sldMk cId="2778347506" sldId="289"/>
        </pc:sldMkLst>
      </pc:sldChg>
      <pc:sldChg chg="del">
        <pc:chgData name="Jake Duddy" userId="7a8a0c806e99fd3e" providerId="LiveId" clId="{A248B03C-3E26-4A65-B1E9-A59634F3FAD3}" dt="2025-04-14T15:38:04.266" v="22" actId="47"/>
        <pc:sldMkLst>
          <pc:docMk/>
          <pc:sldMk cId="2611002970" sldId="290"/>
        </pc:sldMkLst>
      </pc:sldChg>
      <pc:sldChg chg="modSp add mod">
        <pc:chgData name="Jake Duddy" userId="7a8a0c806e99fd3e" providerId="LiveId" clId="{A248B03C-3E26-4A65-B1E9-A59634F3FAD3}" dt="2025-04-15T09:24:05.330" v="108"/>
        <pc:sldMkLst>
          <pc:docMk/>
          <pc:sldMk cId="3721349592" sldId="290"/>
        </pc:sldMkLst>
      </pc:sldChg>
      <pc:sldChg chg="modSp add del mod ord">
        <pc:chgData name="Jake Duddy" userId="7a8a0c806e99fd3e" providerId="LiveId" clId="{A248B03C-3E26-4A65-B1E9-A59634F3FAD3}" dt="2025-04-15T09:27:01.974" v="210" actId="47"/>
        <pc:sldMkLst>
          <pc:docMk/>
          <pc:sldMk cId="4102047027" sldId="291"/>
        </pc:sldMkLst>
      </pc:sldChg>
      <pc:sldChg chg="modSp add mod">
        <pc:chgData name="Jake Duddy" userId="7a8a0c806e99fd3e" providerId="LiveId" clId="{A248B03C-3E26-4A65-B1E9-A59634F3FAD3}" dt="2025-04-15T09:30:07.427" v="517" actId="20577"/>
        <pc:sldMkLst>
          <pc:docMk/>
          <pc:sldMk cId="918321557" sldId="292"/>
        </pc:sldMkLst>
      </pc:sldChg>
      <pc:sldChg chg="modSp add mod">
        <pc:chgData name="Jake Duddy" userId="7a8a0c806e99fd3e" providerId="LiveId" clId="{A248B03C-3E26-4A65-B1E9-A59634F3FAD3}" dt="2025-04-15T09:26:51.123" v="207" actId="20577"/>
        <pc:sldMkLst>
          <pc:docMk/>
          <pc:sldMk cId="786300094" sldId="293"/>
        </pc:sldMkLst>
      </pc:sldChg>
      <pc:sldChg chg="modSp add mod">
        <pc:chgData name="Jake Duddy" userId="7a8a0c806e99fd3e" providerId="LiveId" clId="{A248B03C-3E26-4A65-B1E9-A59634F3FAD3}" dt="2025-04-15T09:25:58.656" v="183" actId="20577"/>
        <pc:sldMkLst>
          <pc:docMk/>
          <pc:sldMk cId="348721876" sldId="294"/>
        </pc:sldMkLst>
      </pc:sldChg>
      <pc:sldChg chg="modSp add mod">
        <pc:chgData name="Jake Duddy" userId="7a8a0c806e99fd3e" providerId="LiveId" clId="{A248B03C-3E26-4A65-B1E9-A59634F3FAD3}" dt="2025-04-15T09:27:13.968" v="225" actId="20577"/>
        <pc:sldMkLst>
          <pc:docMk/>
          <pc:sldMk cId="1588583554" sldId="295"/>
        </pc:sldMkLst>
      </pc:sldChg>
      <pc:sldChg chg="modSp add mod">
        <pc:chgData name="Jake Duddy" userId="7a8a0c806e99fd3e" providerId="LiveId" clId="{A248B03C-3E26-4A65-B1E9-A59634F3FAD3}" dt="2025-04-15T09:28:15.853" v="297"/>
        <pc:sldMkLst>
          <pc:docMk/>
          <pc:sldMk cId="1703307272" sldId="296"/>
        </pc:sldMkLst>
      </pc:sldChg>
      <pc:sldChg chg="modSp new mod">
        <pc:chgData name="Jake Duddy" userId="7a8a0c806e99fd3e" providerId="LiveId" clId="{A248B03C-3E26-4A65-B1E9-A59634F3FAD3}" dt="2025-04-16T22:07:53.887" v="683" actId="20577"/>
        <pc:sldMkLst>
          <pc:docMk/>
          <pc:sldMk cId="4124482343" sldId="297"/>
        </pc:sldMkLst>
      </pc:sldChg>
      <pc:sldChg chg="modSp add mod ord">
        <pc:chgData name="Jake Duddy" userId="7a8a0c806e99fd3e" providerId="LiveId" clId="{A248B03C-3E26-4A65-B1E9-A59634F3FAD3}" dt="2025-04-26T18:52:08.782" v="697" actId="20577"/>
        <pc:sldMkLst>
          <pc:docMk/>
          <pc:sldMk cId="4148816725" sldId="309"/>
        </pc:sldMkLst>
      </pc:sldChg>
    </pc:docChg>
  </pc:docChgLst>
  <pc:docChgLst>
    <pc:chgData name="Jake Duddy" userId="7a8a0c806e99fd3e" providerId="LiveId" clId="{EA735477-313C-4252-A2DE-1D5AD0D60ED4}"/>
    <pc:docChg chg="undo custSel addSld delSld modSld modSection">
      <pc:chgData name="Jake Duddy" userId="7a8a0c806e99fd3e" providerId="LiveId" clId="{EA735477-313C-4252-A2DE-1D5AD0D60ED4}" dt="2025-08-27T20:09:13.016" v="882" actId="47"/>
      <pc:docMkLst>
        <pc:docMk/>
      </pc:docMkLst>
      <pc:sldChg chg="addSp delSp modSp mod">
        <pc:chgData name="Jake Duddy" userId="7a8a0c806e99fd3e" providerId="LiveId" clId="{EA735477-313C-4252-A2DE-1D5AD0D60ED4}" dt="2025-08-27T19:16:20.875" v="693" actId="1076"/>
        <pc:sldMkLst>
          <pc:docMk/>
          <pc:sldMk cId="2639873418" sldId="258"/>
        </pc:sldMkLst>
        <pc:spChg chg="mod">
          <ac:chgData name="Jake Duddy" userId="7a8a0c806e99fd3e" providerId="LiveId" clId="{EA735477-313C-4252-A2DE-1D5AD0D60ED4}" dt="2025-08-23T20:08:02.805" v="664" actId="1076"/>
          <ac:spMkLst>
            <pc:docMk/>
            <pc:sldMk cId="2639873418" sldId="258"/>
            <ac:spMk id="3" creationId="{746F8F05-72A5-AB58-A312-EB89180D2D1A}"/>
          </ac:spMkLst>
        </pc:spChg>
        <pc:spChg chg="mod">
          <ac:chgData name="Jake Duddy" userId="7a8a0c806e99fd3e" providerId="LiveId" clId="{EA735477-313C-4252-A2DE-1D5AD0D60ED4}" dt="2025-08-23T20:08:02.805" v="664" actId="1076"/>
          <ac:spMkLst>
            <pc:docMk/>
            <pc:sldMk cId="2639873418" sldId="258"/>
            <ac:spMk id="9" creationId="{D794DADC-0DAC-B903-DBDB-72ED3C38F7D7}"/>
          </ac:spMkLst>
        </pc:spChg>
        <pc:spChg chg="mod">
          <ac:chgData name="Jake Duddy" userId="7a8a0c806e99fd3e" providerId="LiveId" clId="{EA735477-313C-4252-A2DE-1D5AD0D60ED4}" dt="2025-08-22T15:09:23.370" v="53" actId="1076"/>
          <ac:spMkLst>
            <pc:docMk/>
            <pc:sldMk cId="2639873418" sldId="258"/>
            <ac:spMk id="21" creationId="{9DC3B964-7A81-9CB7-996E-21DFB39DB900}"/>
          </ac:spMkLst>
        </pc:spChg>
        <pc:spChg chg="mod">
          <ac:chgData name="Jake Duddy" userId="7a8a0c806e99fd3e" providerId="LiveId" clId="{EA735477-313C-4252-A2DE-1D5AD0D60ED4}" dt="2025-08-22T15:09:23.370" v="53" actId="1076"/>
          <ac:spMkLst>
            <pc:docMk/>
            <pc:sldMk cId="2639873418" sldId="258"/>
            <ac:spMk id="24" creationId="{2F6E8A50-F8D5-684E-FCCE-5F24B4E22663}"/>
          </ac:spMkLst>
        </pc:spChg>
        <pc:spChg chg="mod">
          <ac:chgData name="Jake Duddy" userId="7a8a0c806e99fd3e" providerId="LiveId" clId="{EA735477-313C-4252-A2DE-1D5AD0D60ED4}" dt="2025-08-22T15:09:23.370" v="53" actId="1076"/>
          <ac:spMkLst>
            <pc:docMk/>
            <pc:sldMk cId="2639873418" sldId="258"/>
            <ac:spMk id="28" creationId="{3B36B85B-9FAD-B8C9-C914-3825532000E9}"/>
          </ac:spMkLst>
        </pc:spChg>
        <pc:spChg chg="add mod">
          <ac:chgData name="Jake Duddy" userId="7a8a0c806e99fd3e" providerId="LiveId" clId="{EA735477-313C-4252-A2DE-1D5AD0D60ED4}" dt="2025-08-23T20:06:52.753" v="650" actId="1036"/>
          <ac:spMkLst>
            <pc:docMk/>
            <pc:sldMk cId="2639873418" sldId="258"/>
            <ac:spMk id="36" creationId="{D0D6FE6D-FF96-CD36-62FA-AE6B83D81826}"/>
          </ac:spMkLst>
        </pc:spChg>
        <pc:spChg chg="add del mod topLvl">
          <ac:chgData name="Jake Duddy" userId="7a8a0c806e99fd3e" providerId="LiveId" clId="{EA735477-313C-4252-A2DE-1D5AD0D60ED4}" dt="2025-08-23T20:05:58.652" v="625" actId="478"/>
          <ac:spMkLst>
            <pc:docMk/>
            <pc:sldMk cId="2639873418" sldId="258"/>
            <ac:spMk id="54" creationId="{09231BE7-67F7-7AA8-99B9-EB308D920B03}"/>
          </ac:spMkLst>
        </pc:spChg>
        <pc:spChg chg="add mod">
          <ac:chgData name="Jake Duddy" userId="7a8a0c806e99fd3e" providerId="LiveId" clId="{EA735477-313C-4252-A2DE-1D5AD0D60ED4}" dt="2025-08-23T20:06:52.753" v="650" actId="1036"/>
          <ac:spMkLst>
            <pc:docMk/>
            <pc:sldMk cId="2639873418" sldId="258"/>
            <ac:spMk id="57" creationId="{679E33E9-2FC8-2C8B-4B31-93597D74870D}"/>
          </ac:spMkLst>
        </pc:spChg>
        <pc:grpChg chg="add mod">
          <ac:chgData name="Jake Duddy" userId="7a8a0c806e99fd3e" providerId="LiveId" clId="{EA735477-313C-4252-A2DE-1D5AD0D60ED4}" dt="2025-08-23T20:08:02.805" v="664" actId="1076"/>
          <ac:grpSpMkLst>
            <pc:docMk/>
            <pc:sldMk cId="2639873418" sldId="258"/>
            <ac:grpSpMk id="2" creationId="{A1C634A8-FD24-1278-57E6-1B795418A9B2}"/>
          </ac:grpSpMkLst>
        </pc:grpChg>
        <pc:grpChg chg="mod">
          <ac:chgData name="Jake Duddy" userId="7a8a0c806e99fd3e" providerId="LiveId" clId="{EA735477-313C-4252-A2DE-1D5AD0D60ED4}" dt="2025-08-23T20:08:02.805" v="664" actId="1076"/>
          <ac:grpSpMkLst>
            <pc:docMk/>
            <pc:sldMk cId="2639873418" sldId="258"/>
            <ac:grpSpMk id="4" creationId="{576BAA50-2A78-C82A-8B9B-510728C8A5BF}"/>
          </ac:grpSpMkLst>
        </pc:grpChg>
        <pc:grpChg chg="mod">
          <ac:chgData name="Jake Duddy" userId="7a8a0c806e99fd3e" providerId="LiveId" clId="{EA735477-313C-4252-A2DE-1D5AD0D60ED4}" dt="2025-08-23T20:08:02.805" v="664" actId="1076"/>
          <ac:grpSpMkLst>
            <pc:docMk/>
            <pc:sldMk cId="2639873418" sldId="258"/>
            <ac:grpSpMk id="8" creationId="{53486058-3292-0424-9154-99B740942133}"/>
          </ac:grpSpMkLst>
        </pc:grpChg>
        <pc:grpChg chg="mod">
          <ac:chgData name="Jake Duddy" userId="7a8a0c806e99fd3e" providerId="LiveId" clId="{EA735477-313C-4252-A2DE-1D5AD0D60ED4}" dt="2025-08-23T20:08:02.448" v="662" actId="1076"/>
          <ac:grpSpMkLst>
            <pc:docMk/>
            <pc:sldMk cId="2639873418" sldId="258"/>
            <ac:grpSpMk id="19" creationId="{2D3B2667-7E4D-163F-E3ED-CEC7A13994DF}"/>
          </ac:grpSpMkLst>
        </pc:grpChg>
        <pc:grpChg chg="add del mod ord">
          <ac:chgData name="Jake Duddy" userId="7a8a0c806e99fd3e" providerId="LiveId" clId="{EA735477-313C-4252-A2DE-1D5AD0D60ED4}" dt="2025-08-27T19:16:20.875" v="693" actId="1076"/>
          <ac:grpSpMkLst>
            <pc:docMk/>
            <pc:sldMk cId="2639873418" sldId="258"/>
            <ac:grpSpMk id="55" creationId="{65615E17-DDCB-393F-7578-2B32FBC19DB4}"/>
          </ac:grpSpMkLst>
        </pc:grpChg>
        <pc:picChg chg="mod">
          <ac:chgData name="Jake Duddy" userId="7a8a0c806e99fd3e" providerId="LiveId" clId="{EA735477-313C-4252-A2DE-1D5AD0D60ED4}" dt="2025-08-23T20:08:02.805" v="664" actId="1076"/>
          <ac:picMkLst>
            <pc:docMk/>
            <pc:sldMk cId="2639873418" sldId="258"/>
            <ac:picMk id="11" creationId="{87321143-AEAF-2B4F-06E9-EFBC06E3C318}"/>
          </ac:picMkLst>
        </pc:picChg>
        <pc:picChg chg="mod">
          <ac:chgData name="Jake Duddy" userId="7a8a0c806e99fd3e" providerId="LiveId" clId="{EA735477-313C-4252-A2DE-1D5AD0D60ED4}" dt="2025-08-23T20:08:02.805" v="664" actId="1076"/>
          <ac:picMkLst>
            <pc:docMk/>
            <pc:sldMk cId="2639873418" sldId="258"/>
            <ac:picMk id="17" creationId="{9F3A2C4C-B6AA-6C2F-9179-B43A4C4E17FB}"/>
          </ac:picMkLst>
        </pc:picChg>
        <pc:picChg chg="mod">
          <ac:chgData name="Jake Duddy" userId="7a8a0c806e99fd3e" providerId="LiveId" clId="{EA735477-313C-4252-A2DE-1D5AD0D60ED4}" dt="2025-08-22T15:09:23.370" v="53" actId="1076"/>
          <ac:picMkLst>
            <pc:docMk/>
            <pc:sldMk cId="2639873418" sldId="258"/>
            <ac:picMk id="25" creationId="{FE96CA94-402E-6829-E4DA-CBCA002627FB}"/>
          </ac:picMkLst>
        </pc:picChg>
        <pc:picChg chg="mod">
          <ac:chgData name="Jake Duddy" userId="7a8a0c806e99fd3e" providerId="LiveId" clId="{EA735477-313C-4252-A2DE-1D5AD0D60ED4}" dt="2025-08-22T15:09:23.370" v="53" actId="1076"/>
          <ac:picMkLst>
            <pc:docMk/>
            <pc:sldMk cId="2639873418" sldId="258"/>
            <ac:picMk id="29" creationId="{0399DC86-4A81-15B5-FA83-D382D07FD0FB}"/>
          </ac:picMkLst>
        </pc:picChg>
        <pc:picChg chg="mod topLvl">
          <ac:chgData name="Jake Duddy" userId="7a8a0c806e99fd3e" providerId="LiveId" clId="{EA735477-313C-4252-A2DE-1D5AD0D60ED4}" dt="2025-08-23T20:05:58.652" v="625" actId="478"/>
          <ac:picMkLst>
            <pc:docMk/>
            <pc:sldMk cId="2639873418" sldId="258"/>
            <ac:picMk id="53" creationId="{DDF2E63B-BFB2-A9F2-B9A7-F75409921884}"/>
          </ac:picMkLst>
        </pc:picChg>
        <pc:picChg chg="add mod">
          <ac:chgData name="Jake Duddy" userId="7a8a0c806e99fd3e" providerId="LiveId" clId="{EA735477-313C-4252-A2DE-1D5AD0D60ED4}" dt="2025-08-23T20:06:25.550" v="631" actId="1076"/>
          <ac:picMkLst>
            <pc:docMk/>
            <pc:sldMk cId="2639873418" sldId="258"/>
            <ac:picMk id="63" creationId="{8D4FF37A-F504-DE90-569E-E6E08B0F7253}"/>
          </ac:picMkLst>
        </pc:picChg>
      </pc:sldChg>
      <pc:sldChg chg="modAnim">
        <pc:chgData name="Jake Duddy" userId="7a8a0c806e99fd3e" providerId="LiveId" clId="{EA735477-313C-4252-A2DE-1D5AD0D60ED4}" dt="2025-08-22T15:12:57.067" v="115"/>
        <pc:sldMkLst>
          <pc:docMk/>
          <pc:sldMk cId="3492570063" sldId="310"/>
        </pc:sldMkLst>
      </pc:sldChg>
      <pc:sldChg chg="modSp mod">
        <pc:chgData name="Jake Duddy" userId="7a8a0c806e99fd3e" providerId="LiveId" clId="{EA735477-313C-4252-A2DE-1D5AD0D60ED4}" dt="2025-08-27T19:17:24.347" v="703" actId="20577"/>
        <pc:sldMkLst>
          <pc:docMk/>
          <pc:sldMk cId="3979522602" sldId="318"/>
        </pc:sldMkLst>
        <pc:spChg chg="mod">
          <ac:chgData name="Jake Duddy" userId="7a8a0c806e99fd3e" providerId="LiveId" clId="{EA735477-313C-4252-A2DE-1D5AD0D60ED4}" dt="2025-08-27T19:17:24.347" v="703" actId="20577"/>
          <ac:spMkLst>
            <pc:docMk/>
            <pc:sldMk cId="3979522602" sldId="318"/>
            <ac:spMk id="3" creationId="{6D4BDE5D-A715-5B73-D285-A07061651FFC}"/>
          </ac:spMkLst>
        </pc:spChg>
      </pc:sldChg>
      <pc:sldChg chg="addSp delSp modSp mod">
        <pc:chgData name="Jake Duddy" userId="7a8a0c806e99fd3e" providerId="LiveId" clId="{EA735477-313C-4252-A2DE-1D5AD0D60ED4}" dt="2025-08-27T20:08:46.095" v="881" actId="1036"/>
        <pc:sldMkLst>
          <pc:docMk/>
          <pc:sldMk cId="862444430" sldId="319"/>
        </pc:sldMkLst>
        <pc:spChg chg="mod">
          <ac:chgData name="Jake Duddy" userId="7a8a0c806e99fd3e" providerId="LiveId" clId="{EA735477-313C-4252-A2DE-1D5AD0D60ED4}" dt="2025-08-27T20:08:41.637" v="861" actId="1076"/>
          <ac:spMkLst>
            <pc:docMk/>
            <pc:sldMk cId="862444430" sldId="319"/>
            <ac:spMk id="9" creationId="{B71B4367-1A82-8D05-A498-D03C17B5E2EE}"/>
          </ac:spMkLst>
        </pc:spChg>
        <pc:graphicFrameChg chg="add del modGraphic">
          <ac:chgData name="Jake Duddy" userId="7a8a0c806e99fd3e" providerId="LiveId" clId="{EA735477-313C-4252-A2DE-1D5AD0D60ED4}" dt="2025-08-27T20:07:42.203" v="859" actId="478"/>
          <ac:graphicFrameMkLst>
            <pc:docMk/>
            <pc:sldMk cId="862444430" sldId="319"/>
            <ac:graphicFrameMk id="4" creationId="{3CF0376D-F108-6B66-AFDD-65A2836D0447}"/>
          </ac:graphicFrameMkLst>
        </pc:graphicFrameChg>
        <pc:picChg chg="mod">
          <ac:chgData name="Jake Duddy" userId="7a8a0c806e99fd3e" providerId="LiveId" clId="{EA735477-313C-4252-A2DE-1D5AD0D60ED4}" dt="2025-08-27T20:08:46.095" v="881" actId="1036"/>
          <ac:picMkLst>
            <pc:docMk/>
            <pc:sldMk cId="862444430" sldId="319"/>
            <ac:picMk id="7" creationId="{EC49974F-77F6-320B-57D1-810A12FB4F37}"/>
          </ac:picMkLst>
        </pc:picChg>
        <pc:picChg chg="mod">
          <ac:chgData name="Jake Duddy" userId="7a8a0c806e99fd3e" providerId="LiveId" clId="{EA735477-313C-4252-A2DE-1D5AD0D60ED4}" dt="2025-08-27T20:08:46.095" v="881" actId="1036"/>
          <ac:picMkLst>
            <pc:docMk/>
            <pc:sldMk cId="862444430" sldId="319"/>
            <ac:picMk id="12" creationId="{26684ED5-F072-DED1-2971-985840D50D21}"/>
          </ac:picMkLst>
        </pc:picChg>
        <pc:picChg chg="mod">
          <ac:chgData name="Jake Duddy" userId="7a8a0c806e99fd3e" providerId="LiveId" clId="{EA735477-313C-4252-A2DE-1D5AD0D60ED4}" dt="2025-08-27T20:08:46.095" v="881" actId="1036"/>
          <ac:picMkLst>
            <pc:docMk/>
            <pc:sldMk cId="862444430" sldId="319"/>
            <ac:picMk id="15" creationId="{7D49CEAC-FF92-D692-4A13-F0BB2EAFA8B9}"/>
          </ac:picMkLst>
        </pc:picChg>
        <pc:picChg chg="mod">
          <ac:chgData name="Jake Duddy" userId="7a8a0c806e99fd3e" providerId="LiveId" clId="{EA735477-313C-4252-A2DE-1D5AD0D60ED4}" dt="2025-08-27T20:08:46.095" v="881" actId="1036"/>
          <ac:picMkLst>
            <pc:docMk/>
            <pc:sldMk cId="862444430" sldId="319"/>
            <ac:picMk id="18" creationId="{8FC394B4-B163-9080-8175-43E629616572}"/>
          </ac:picMkLst>
        </pc:picChg>
        <pc:picChg chg="mod">
          <ac:chgData name="Jake Duddy" userId="7a8a0c806e99fd3e" providerId="LiveId" clId="{EA735477-313C-4252-A2DE-1D5AD0D60ED4}" dt="2025-08-27T20:08:46.095" v="881" actId="1036"/>
          <ac:picMkLst>
            <pc:docMk/>
            <pc:sldMk cId="862444430" sldId="319"/>
            <ac:picMk id="19" creationId="{006B6CB3-ADD3-11F2-1F30-E8A7D3718029}"/>
          </ac:picMkLst>
        </pc:picChg>
      </pc:sldChg>
      <pc:sldChg chg="modSp new del mod">
        <pc:chgData name="Jake Duddy" userId="7a8a0c806e99fd3e" providerId="LiveId" clId="{EA735477-313C-4252-A2DE-1D5AD0D60ED4}" dt="2025-08-27T20:09:13.016" v="882" actId="47"/>
        <pc:sldMkLst>
          <pc:docMk/>
          <pc:sldMk cId="2059588806" sldId="324"/>
        </pc:sldMkLst>
        <pc:spChg chg="mod">
          <ac:chgData name="Jake Duddy" userId="7a8a0c806e99fd3e" providerId="LiveId" clId="{EA735477-313C-4252-A2DE-1D5AD0D60ED4}" dt="2025-08-23T20:26:31.800" v="675" actId="20577"/>
          <ac:spMkLst>
            <pc:docMk/>
            <pc:sldMk cId="2059588806" sldId="324"/>
            <ac:spMk id="2" creationId="{4737F88F-5384-B69A-4536-751CC5D509CB}"/>
          </ac:spMkLst>
        </pc:spChg>
        <pc:spChg chg="mod">
          <ac:chgData name="Jake Duddy" userId="7a8a0c806e99fd3e" providerId="LiveId" clId="{EA735477-313C-4252-A2DE-1D5AD0D60ED4}" dt="2025-08-23T20:27:13.073" v="691" actId="20577"/>
          <ac:spMkLst>
            <pc:docMk/>
            <pc:sldMk cId="2059588806" sldId="324"/>
            <ac:spMk id="3" creationId="{13FDE300-448A-2708-F374-11547A2A42BA}"/>
          </ac:spMkLst>
        </pc:spChg>
      </pc:sldChg>
      <pc:sldChg chg="addSp delSp modSp add mod">
        <pc:chgData name="Jake Duddy" userId="7a8a0c806e99fd3e" providerId="LiveId" clId="{EA735477-313C-4252-A2DE-1D5AD0D60ED4}" dt="2025-08-27T19:58:56.453" v="851" actId="1076"/>
        <pc:sldMkLst>
          <pc:docMk/>
          <pc:sldMk cId="1883246539" sldId="325"/>
        </pc:sldMkLst>
        <pc:spChg chg="mod">
          <ac:chgData name="Jake Duddy" userId="7a8a0c806e99fd3e" providerId="LiveId" clId="{EA735477-313C-4252-A2DE-1D5AD0D60ED4}" dt="2025-08-27T19:32:55.489" v="732" actId="313"/>
          <ac:spMkLst>
            <pc:docMk/>
            <pc:sldMk cId="1883246539" sldId="325"/>
            <ac:spMk id="2" creationId="{E81DD3F2-BFB1-8B32-3855-EC9EDA8DDAB8}"/>
          </ac:spMkLst>
        </pc:spChg>
        <pc:spChg chg="del">
          <ac:chgData name="Jake Duddy" userId="7a8a0c806e99fd3e" providerId="LiveId" clId="{EA735477-313C-4252-A2DE-1D5AD0D60ED4}" dt="2025-08-27T19:32:31.402" v="724" actId="478"/>
          <ac:spMkLst>
            <pc:docMk/>
            <pc:sldMk cId="1883246539" sldId="325"/>
            <ac:spMk id="3" creationId="{8E563015-E985-FAF6-B63F-66C2C61011A8}"/>
          </ac:spMkLst>
        </pc:spChg>
        <pc:spChg chg="add del">
          <ac:chgData name="Jake Duddy" userId="7a8a0c806e99fd3e" providerId="LiveId" clId="{EA735477-313C-4252-A2DE-1D5AD0D60ED4}" dt="2025-08-27T19:33:03.364" v="735" actId="478"/>
          <ac:spMkLst>
            <pc:docMk/>
            <pc:sldMk cId="1883246539" sldId="325"/>
            <ac:spMk id="4" creationId="{1B8B013A-4E3E-0B1E-74D2-F2E2AAE26E63}"/>
          </ac:spMkLst>
        </pc:spChg>
        <pc:spChg chg="add del mod">
          <ac:chgData name="Jake Duddy" userId="7a8a0c806e99fd3e" providerId="LiveId" clId="{EA735477-313C-4252-A2DE-1D5AD0D60ED4}" dt="2025-08-27T19:32:33.189" v="725" actId="478"/>
          <ac:spMkLst>
            <pc:docMk/>
            <pc:sldMk cId="1883246539" sldId="325"/>
            <ac:spMk id="6" creationId="{D43FC0ED-3F7D-1680-5C4A-05F98432A651}"/>
          </ac:spMkLst>
        </pc:spChg>
        <pc:picChg chg="add del mod modCrop">
          <ac:chgData name="Jake Duddy" userId="7a8a0c806e99fd3e" providerId="LiveId" clId="{EA735477-313C-4252-A2DE-1D5AD0D60ED4}" dt="2025-08-27T19:56:45.818" v="837" actId="478"/>
          <ac:picMkLst>
            <pc:docMk/>
            <pc:sldMk cId="1883246539" sldId="325"/>
            <ac:picMk id="8" creationId="{63285614-82BA-42BC-FE59-5319FA3CF693}"/>
          </ac:picMkLst>
        </pc:picChg>
        <pc:picChg chg="add del mod ord modCrop">
          <ac:chgData name="Jake Duddy" userId="7a8a0c806e99fd3e" providerId="LiveId" clId="{EA735477-313C-4252-A2DE-1D5AD0D60ED4}" dt="2025-08-27T19:56:45.818" v="837" actId="478"/>
          <ac:picMkLst>
            <pc:docMk/>
            <pc:sldMk cId="1883246539" sldId="325"/>
            <ac:picMk id="10" creationId="{E5F978CD-98AC-A19F-E288-E01A29E95A77}"/>
          </ac:picMkLst>
        </pc:picChg>
        <pc:picChg chg="add del mod">
          <ac:chgData name="Jake Duddy" userId="7a8a0c806e99fd3e" providerId="LiveId" clId="{EA735477-313C-4252-A2DE-1D5AD0D60ED4}" dt="2025-08-27T19:40:49.524" v="823" actId="21"/>
          <ac:picMkLst>
            <pc:docMk/>
            <pc:sldMk cId="1883246539" sldId="325"/>
            <ac:picMk id="62" creationId="{12D6FF6C-C1A2-B486-DB60-45699E87DB4E}"/>
          </ac:picMkLst>
        </pc:picChg>
        <pc:picChg chg="add del mod modCrop">
          <ac:chgData name="Jake Duddy" userId="7a8a0c806e99fd3e" providerId="LiveId" clId="{EA735477-313C-4252-A2DE-1D5AD0D60ED4}" dt="2025-08-27T19:51:41.839" v="829" actId="478"/>
          <ac:picMkLst>
            <pc:docMk/>
            <pc:sldMk cId="1883246539" sldId="325"/>
            <ac:picMk id="63" creationId="{8FA6CB97-B2F0-C0AF-2EEE-B0C86812B01A}"/>
          </ac:picMkLst>
        </pc:picChg>
        <pc:picChg chg="add del mod">
          <ac:chgData name="Jake Duddy" userId="7a8a0c806e99fd3e" providerId="LiveId" clId="{EA735477-313C-4252-A2DE-1D5AD0D60ED4}" dt="2025-08-27T19:58:44.659" v="848" actId="478"/>
          <ac:picMkLst>
            <pc:docMk/>
            <pc:sldMk cId="1883246539" sldId="325"/>
            <ac:picMk id="66" creationId="{03B2B317-906F-7A56-F3BA-5E0BEEB01415}"/>
          </ac:picMkLst>
        </pc:picChg>
        <pc:picChg chg="add mod">
          <ac:chgData name="Jake Duddy" userId="7a8a0c806e99fd3e" providerId="LiveId" clId="{EA735477-313C-4252-A2DE-1D5AD0D60ED4}" dt="2025-08-27T19:58:56.453" v="851" actId="1076"/>
          <ac:picMkLst>
            <pc:docMk/>
            <pc:sldMk cId="1883246539" sldId="325"/>
            <ac:picMk id="68" creationId="{E9A36F97-79A2-4DD6-6D0F-4F46EE3C6255}"/>
          </ac:picMkLst>
        </pc:picChg>
        <pc:cxnChg chg="add del">
          <ac:chgData name="Jake Duddy" userId="7a8a0c806e99fd3e" providerId="LiveId" clId="{EA735477-313C-4252-A2DE-1D5AD0D60ED4}" dt="2025-08-27T19:36:42.341" v="758" actId="478"/>
          <ac:cxnSpMkLst>
            <pc:docMk/>
            <pc:sldMk cId="1883246539" sldId="325"/>
            <ac:cxnSpMk id="12" creationId="{9FF3478D-725E-0A03-E1B5-90B369161ABC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14" creationId="{4ECF335B-4B9D-758D-86BC-9B86845B881C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16" creationId="{79B683C1-1818-D12A-08D1-BC6220676737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20" creationId="{8BA66A73-18BC-D53C-841B-1660D52F9836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36" creationId="{3341AD81-7809-BF6E-7E3D-4969111B9B8F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41" creationId="{50A5FEB2-8ECD-53D3-E796-C47D1FD56340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44" creationId="{39B23DE7-89F2-8CC7-7BB4-15A2EA762790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47" creationId="{4B00F999-2F90-780D-7925-9FEA55DD7CB8}"/>
          </ac:cxnSpMkLst>
        </pc:cxnChg>
        <pc:cxnChg chg="add del mod">
          <ac:chgData name="Jake Duddy" userId="7a8a0c806e99fd3e" providerId="LiveId" clId="{EA735477-313C-4252-A2DE-1D5AD0D60ED4}" dt="2025-08-27T19:39:32.251" v="807" actId="478"/>
          <ac:cxnSpMkLst>
            <pc:docMk/>
            <pc:sldMk cId="1883246539" sldId="325"/>
            <ac:cxnSpMk id="51" creationId="{088252B6-494C-99F7-FE63-22CFBA98898C}"/>
          </ac:cxnSpMkLst>
        </pc:cxnChg>
        <pc:cxnChg chg="add del mod">
          <ac:chgData name="Jake Duddy" userId="7a8a0c806e99fd3e" providerId="LiveId" clId="{EA735477-313C-4252-A2DE-1D5AD0D60ED4}" dt="2025-08-27T19:56:45.818" v="837" actId="478"/>
          <ac:cxnSpMkLst>
            <pc:docMk/>
            <pc:sldMk cId="1883246539" sldId="325"/>
            <ac:cxnSpMk id="55" creationId="{515D97CC-4EAB-1870-6A28-D9A7F3ED0EFD}"/>
          </ac:cxnSpMkLst>
        </pc:cxnChg>
      </pc:sldChg>
    </pc:docChg>
  </pc:docChgLst>
  <pc:docChgLst>
    <pc:chgData name="Jake Duddy" userId="7a8a0c806e99fd3e" providerId="LiveId" clId="{94246C14-FF00-45B9-B101-A71BF743EFB5}"/>
    <pc:docChg chg="undo redo custSel addSld delSld modSld sldOrd addSection delSection modSection">
      <pc:chgData name="Jake Duddy" userId="7a8a0c806e99fd3e" providerId="LiveId" clId="{94246C14-FF00-45B9-B101-A71BF743EFB5}" dt="2025-04-14T11:24:32.598" v="7286" actId="20577"/>
      <pc:docMkLst>
        <pc:docMk/>
      </pc:docMkLst>
      <pc:sldChg chg="addSp delSp modSp del mod setBg">
        <pc:chgData name="Jake Duddy" userId="7a8a0c806e99fd3e" providerId="LiveId" clId="{94246C14-FF00-45B9-B101-A71BF743EFB5}" dt="2025-04-08T20:45:08.626" v="61" actId="47"/>
        <pc:sldMkLst>
          <pc:docMk/>
          <pc:sldMk cId="91304462" sldId="256"/>
        </pc:sldMkLst>
      </pc:sldChg>
      <pc:sldChg chg="addSp delSp modSp new add del mod">
        <pc:chgData name="Jake Duddy" userId="7a8a0c806e99fd3e" providerId="LiveId" clId="{94246C14-FF00-45B9-B101-A71BF743EFB5}" dt="2025-04-08T23:04:56.072" v="1263" actId="20577"/>
        <pc:sldMkLst>
          <pc:docMk/>
          <pc:sldMk cId="3614430531" sldId="257"/>
        </pc:sldMkLst>
      </pc:sldChg>
      <pc:sldChg chg="addSp delSp modSp new mod">
        <pc:chgData name="Jake Duddy" userId="7a8a0c806e99fd3e" providerId="LiveId" clId="{94246C14-FF00-45B9-B101-A71BF743EFB5}" dt="2025-04-08T23:00:44.049" v="1228" actId="1038"/>
        <pc:sldMkLst>
          <pc:docMk/>
          <pc:sldMk cId="2639873418" sldId="258"/>
        </pc:sldMkLst>
      </pc:sldChg>
      <pc:sldChg chg="addSp delSp modSp new del mod">
        <pc:chgData name="Jake Duddy" userId="7a8a0c806e99fd3e" providerId="LiveId" clId="{94246C14-FF00-45B9-B101-A71BF743EFB5}" dt="2025-04-08T20:52:32.058" v="85" actId="47"/>
        <pc:sldMkLst>
          <pc:docMk/>
          <pc:sldMk cId="3650853576" sldId="258"/>
        </pc:sldMkLst>
      </pc:sldChg>
      <pc:sldChg chg="modSp new del mod">
        <pc:chgData name="Jake Duddy" userId="7a8a0c806e99fd3e" providerId="LiveId" clId="{94246C14-FF00-45B9-B101-A71BF743EFB5}" dt="2025-04-11T22:17:21.896" v="2099" actId="47"/>
        <pc:sldMkLst>
          <pc:docMk/>
          <pc:sldMk cId="4281144418" sldId="259"/>
        </pc:sldMkLst>
      </pc:sldChg>
      <pc:sldChg chg="modSp new del mod">
        <pc:chgData name="Jake Duddy" userId="7a8a0c806e99fd3e" providerId="LiveId" clId="{94246C14-FF00-45B9-B101-A71BF743EFB5}" dt="2025-04-11T22:17:23.220" v="2100" actId="47"/>
        <pc:sldMkLst>
          <pc:docMk/>
          <pc:sldMk cId="1691745027" sldId="260"/>
        </pc:sldMkLst>
      </pc:sldChg>
      <pc:sldChg chg="addSp modSp new del mod">
        <pc:chgData name="Jake Duddy" userId="7a8a0c806e99fd3e" providerId="LiveId" clId="{94246C14-FF00-45B9-B101-A71BF743EFB5}" dt="2025-04-14T11:24:14.266" v="7278" actId="47"/>
        <pc:sldMkLst>
          <pc:docMk/>
          <pc:sldMk cId="3549247322" sldId="261"/>
        </pc:sldMkLst>
      </pc:sldChg>
      <pc:sldChg chg="modSp new del mod">
        <pc:chgData name="Jake Duddy" userId="7a8a0c806e99fd3e" providerId="LiveId" clId="{94246C14-FF00-45B9-B101-A71BF743EFB5}" dt="2025-04-11T22:17:47.411" v="2105" actId="47"/>
        <pc:sldMkLst>
          <pc:docMk/>
          <pc:sldMk cId="3304239623" sldId="262"/>
        </pc:sldMkLst>
      </pc:sldChg>
      <pc:sldChg chg="addSp delSp modSp new mod ord">
        <pc:chgData name="Jake Duddy" userId="7a8a0c806e99fd3e" providerId="LiveId" clId="{94246C14-FF00-45B9-B101-A71BF743EFB5}" dt="2025-04-14T08:14:49.052" v="6493"/>
        <pc:sldMkLst>
          <pc:docMk/>
          <pc:sldMk cId="271090301" sldId="263"/>
        </pc:sldMkLst>
      </pc:sldChg>
      <pc:sldChg chg="addSp delSp modSp new mod ord">
        <pc:chgData name="Jake Duddy" userId="7a8a0c806e99fd3e" providerId="LiveId" clId="{94246C14-FF00-45B9-B101-A71BF743EFB5}" dt="2025-04-14T08:14:49.052" v="6493"/>
        <pc:sldMkLst>
          <pc:docMk/>
          <pc:sldMk cId="1521373976" sldId="264"/>
        </pc:sldMkLst>
      </pc:sldChg>
      <pc:sldChg chg="modSp new mod ord">
        <pc:chgData name="Jake Duddy" userId="7a8a0c806e99fd3e" providerId="LiveId" clId="{94246C14-FF00-45B9-B101-A71BF743EFB5}" dt="2025-04-14T08:21:26.769" v="6673"/>
        <pc:sldMkLst>
          <pc:docMk/>
          <pc:sldMk cId="214369071" sldId="265"/>
        </pc:sldMkLst>
      </pc:sldChg>
      <pc:sldChg chg="addSp delSp modSp new del mod">
        <pc:chgData name="Jake Duddy" userId="7a8a0c806e99fd3e" providerId="LiveId" clId="{94246C14-FF00-45B9-B101-A71BF743EFB5}" dt="2025-04-11T22:17:48.559" v="2106" actId="47"/>
        <pc:sldMkLst>
          <pc:docMk/>
          <pc:sldMk cId="3510717093" sldId="266"/>
        </pc:sldMkLst>
      </pc:sldChg>
      <pc:sldChg chg="addSp delSp modSp new mod">
        <pc:chgData name="Jake Duddy" userId="7a8a0c806e99fd3e" providerId="LiveId" clId="{94246C14-FF00-45B9-B101-A71BF743EFB5}" dt="2025-04-14T11:07:29.240" v="6936" actId="20577"/>
        <pc:sldMkLst>
          <pc:docMk/>
          <pc:sldMk cId="3325961361" sldId="267"/>
        </pc:sldMkLst>
      </pc:sldChg>
      <pc:sldChg chg="addSp delSp modSp new mod delAnim modAnim">
        <pc:chgData name="Jake Duddy" userId="7a8a0c806e99fd3e" providerId="LiveId" clId="{94246C14-FF00-45B9-B101-A71BF743EFB5}" dt="2025-04-14T07:37:44.431" v="5433"/>
        <pc:sldMkLst>
          <pc:docMk/>
          <pc:sldMk cId="2596470607" sldId="268"/>
        </pc:sldMkLst>
      </pc:sldChg>
      <pc:sldChg chg="modSp new del mod">
        <pc:chgData name="Jake Duddy" userId="7a8a0c806e99fd3e" providerId="LiveId" clId="{94246C14-FF00-45B9-B101-A71BF743EFB5}" dt="2025-04-11T22:17:45.859" v="2104" actId="47"/>
        <pc:sldMkLst>
          <pc:docMk/>
          <pc:sldMk cId="401855885" sldId="269"/>
        </pc:sldMkLst>
      </pc:sldChg>
      <pc:sldChg chg="addSp delSp modSp new mod ord">
        <pc:chgData name="Jake Duddy" userId="7a8a0c806e99fd3e" providerId="LiveId" clId="{94246C14-FF00-45B9-B101-A71BF743EFB5}" dt="2025-04-13T20:31:53.322" v="2653" actId="20577"/>
        <pc:sldMkLst>
          <pc:docMk/>
          <pc:sldMk cId="3415868673" sldId="270"/>
        </pc:sldMkLst>
      </pc:sldChg>
      <pc:sldChg chg="modSp new del mod">
        <pc:chgData name="Jake Duddy" userId="7a8a0c806e99fd3e" providerId="LiveId" clId="{94246C14-FF00-45B9-B101-A71BF743EFB5}" dt="2025-04-11T22:17:42.596" v="2103" actId="47"/>
        <pc:sldMkLst>
          <pc:docMk/>
          <pc:sldMk cId="422285233" sldId="271"/>
        </pc:sldMkLst>
      </pc:sldChg>
      <pc:sldChg chg="modSp new del mod">
        <pc:chgData name="Jake Duddy" userId="7a8a0c806e99fd3e" providerId="LiveId" clId="{94246C14-FF00-45B9-B101-A71BF743EFB5}" dt="2025-04-11T22:17:29.211" v="2102" actId="47"/>
        <pc:sldMkLst>
          <pc:docMk/>
          <pc:sldMk cId="2587090994" sldId="272"/>
        </pc:sldMkLst>
      </pc:sldChg>
      <pc:sldChg chg="delSp modSp add mod ord">
        <pc:chgData name="Jake Duddy" userId="7a8a0c806e99fd3e" providerId="LiveId" clId="{94246C14-FF00-45B9-B101-A71BF743EFB5}" dt="2025-04-08T22:57:16.563" v="1062" actId="478"/>
        <pc:sldMkLst>
          <pc:docMk/>
          <pc:sldMk cId="1715047744" sldId="273"/>
        </pc:sldMkLst>
      </pc:sldChg>
      <pc:sldChg chg="modSp add del mod">
        <pc:chgData name="Jake Duddy" userId="7a8a0c806e99fd3e" providerId="LiveId" clId="{94246C14-FF00-45B9-B101-A71BF743EFB5}" dt="2025-04-11T22:17:28.155" v="2101" actId="47"/>
        <pc:sldMkLst>
          <pc:docMk/>
          <pc:sldMk cId="3402065995" sldId="274"/>
        </pc:sldMkLst>
      </pc:sldChg>
      <pc:sldChg chg="modSp add mod">
        <pc:chgData name="Jake Duddy" userId="7a8a0c806e99fd3e" providerId="LiveId" clId="{94246C14-FF00-45B9-B101-A71BF743EFB5}" dt="2025-04-11T22:14:16.146" v="1987" actId="20577"/>
        <pc:sldMkLst>
          <pc:docMk/>
          <pc:sldMk cId="3072066856" sldId="275"/>
        </pc:sldMkLst>
      </pc:sldChg>
      <pc:sldChg chg="modSp add del mod">
        <pc:chgData name="Jake Duddy" userId="7a8a0c806e99fd3e" providerId="LiveId" clId="{94246C14-FF00-45B9-B101-A71BF743EFB5}" dt="2025-04-11T22:17:59.661" v="2107" actId="47"/>
        <pc:sldMkLst>
          <pc:docMk/>
          <pc:sldMk cId="2011696247" sldId="276"/>
        </pc:sldMkLst>
      </pc:sldChg>
      <pc:sldChg chg="addSp delSp modSp add mod ord">
        <pc:chgData name="Jake Duddy" userId="7a8a0c806e99fd3e" providerId="LiveId" clId="{94246C14-FF00-45B9-B101-A71BF743EFB5}" dt="2025-04-14T08:14:49.052" v="6493"/>
        <pc:sldMkLst>
          <pc:docMk/>
          <pc:sldMk cId="820491272" sldId="277"/>
        </pc:sldMkLst>
      </pc:sldChg>
      <pc:sldChg chg="modSp add mod">
        <pc:chgData name="Jake Duddy" userId="7a8a0c806e99fd3e" providerId="LiveId" clId="{94246C14-FF00-45B9-B101-A71BF743EFB5}" dt="2025-04-11T21:54:24.306" v="1789" actId="20577"/>
        <pc:sldMkLst>
          <pc:docMk/>
          <pc:sldMk cId="3914444921" sldId="278"/>
        </pc:sldMkLst>
      </pc:sldChg>
      <pc:sldChg chg="addSp delSp modSp add mod">
        <pc:chgData name="Jake Duddy" userId="7a8a0c806e99fd3e" providerId="LiveId" clId="{94246C14-FF00-45B9-B101-A71BF743EFB5}" dt="2025-04-14T07:46:52.706" v="6151" actId="6549"/>
        <pc:sldMkLst>
          <pc:docMk/>
          <pc:sldMk cId="2894187985" sldId="279"/>
        </pc:sldMkLst>
      </pc:sldChg>
      <pc:sldChg chg="addSp delSp modSp add mod ord setBg">
        <pc:chgData name="Jake Duddy" userId="7a8a0c806e99fd3e" providerId="LiveId" clId="{94246C14-FF00-45B9-B101-A71BF743EFB5}" dt="2025-04-13T21:57:33.300" v="5002" actId="20577"/>
        <pc:sldMkLst>
          <pc:docMk/>
          <pc:sldMk cId="923541662" sldId="280"/>
        </pc:sldMkLst>
      </pc:sldChg>
      <pc:sldChg chg="modSp add mod">
        <pc:chgData name="Jake Duddy" userId="7a8a0c806e99fd3e" providerId="LiveId" clId="{94246C14-FF00-45B9-B101-A71BF743EFB5}" dt="2025-04-11T22:10:22.008" v="1955" actId="20577"/>
        <pc:sldMkLst>
          <pc:docMk/>
          <pc:sldMk cId="1089715667" sldId="281"/>
        </pc:sldMkLst>
      </pc:sldChg>
      <pc:sldChg chg="addSp delSp modSp add mod ord delAnim modAnim">
        <pc:chgData name="Jake Duddy" userId="7a8a0c806e99fd3e" providerId="LiveId" clId="{94246C14-FF00-45B9-B101-A71BF743EFB5}" dt="2025-04-14T08:13:43.555" v="6488" actId="22"/>
        <pc:sldMkLst>
          <pc:docMk/>
          <pc:sldMk cId="1736026236" sldId="282"/>
        </pc:sldMkLst>
      </pc:sldChg>
      <pc:sldChg chg="addSp delSp modSp add mod">
        <pc:chgData name="Jake Duddy" userId="7a8a0c806e99fd3e" providerId="LiveId" clId="{94246C14-FF00-45B9-B101-A71BF743EFB5}" dt="2025-04-14T11:24:32.598" v="7286" actId="20577"/>
        <pc:sldMkLst>
          <pc:docMk/>
          <pc:sldMk cId="2603280857" sldId="283"/>
        </pc:sldMkLst>
      </pc:sldChg>
      <pc:sldChg chg="addSp delSp modSp new mod addAnim delAnim modAnim">
        <pc:chgData name="Jake Duddy" userId="7a8a0c806e99fd3e" providerId="LiveId" clId="{94246C14-FF00-45B9-B101-A71BF743EFB5}" dt="2025-04-13T20:53:26.136" v="3092" actId="1037"/>
        <pc:sldMkLst>
          <pc:docMk/>
          <pc:sldMk cId="3451289127" sldId="284"/>
        </pc:sldMkLst>
      </pc:sldChg>
      <pc:sldChg chg="modSp add mod">
        <pc:chgData name="Jake Duddy" userId="7a8a0c806e99fd3e" providerId="LiveId" clId="{94246C14-FF00-45B9-B101-A71BF743EFB5}" dt="2025-04-13T20:32:17.787" v="2663" actId="20577"/>
        <pc:sldMkLst>
          <pc:docMk/>
          <pc:sldMk cId="2677008088" sldId="285"/>
        </pc:sldMkLst>
      </pc:sldChg>
      <pc:sldChg chg="modSp add mod ord">
        <pc:chgData name="Jake Duddy" userId="7a8a0c806e99fd3e" providerId="LiveId" clId="{94246C14-FF00-45B9-B101-A71BF743EFB5}" dt="2025-04-14T08:14:49.052" v="6493"/>
        <pc:sldMkLst>
          <pc:docMk/>
          <pc:sldMk cId="612898767" sldId="286"/>
        </pc:sldMkLst>
      </pc:sldChg>
      <pc:sldChg chg="new del">
        <pc:chgData name="Jake Duddy" userId="7a8a0c806e99fd3e" providerId="LiveId" clId="{94246C14-FF00-45B9-B101-A71BF743EFB5}" dt="2025-04-13T20:31:21.073" v="2648" actId="680"/>
        <pc:sldMkLst>
          <pc:docMk/>
          <pc:sldMk cId="3357522727" sldId="286"/>
        </pc:sldMkLst>
      </pc:sldChg>
      <pc:sldChg chg="addSp delSp modSp add mod ord modAnim">
        <pc:chgData name="Jake Duddy" userId="7a8a0c806e99fd3e" providerId="LiveId" clId="{94246C14-FF00-45B9-B101-A71BF743EFB5}" dt="2025-04-14T07:46:03.864" v="6150" actId="20577"/>
        <pc:sldMkLst>
          <pc:docMk/>
          <pc:sldMk cId="4004143657" sldId="287"/>
        </pc:sldMkLst>
      </pc:sldChg>
      <pc:sldChg chg="addSp delSp modSp new mod">
        <pc:chgData name="Jake Duddy" userId="7a8a0c806e99fd3e" providerId="LiveId" clId="{94246C14-FF00-45B9-B101-A71BF743EFB5}" dt="2025-04-14T08:05:15.407" v="6429"/>
        <pc:sldMkLst>
          <pc:docMk/>
          <pc:sldMk cId="3009928718" sldId="288"/>
        </pc:sldMkLst>
      </pc:sldChg>
      <pc:sldChg chg="modSp add del mod ord">
        <pc:chgData name="Jake Duddy" userId="7a8a0c806e99fd3e" providerId="LiveId" clId="{94246C14-FF00-45B9-B101-A71BF743EFB5}" dt="2025-04-14T08:21:36.431" v="6676" actId="47"/>
        <pc:sldMkLst>
          <pc:docMk/>
          <pc:sldMk cId="835302282" sldId="289"/>
        </pc:sldMkLst>
      </pc:sldChg>
      <pc:sldChg chg="add del ord">
        <pc:chgData name="Jake Duddy" userId="7a8a0c806e99fd3e" providerId="LiveId" clId="{94246C14-FF00-45B9-B101-A71BF743EFB5}" dt="2025-04-14T08:20:34.569" v="6635" actId="2696"/>
        <pc:sldMkLst>
          <pc:docMk/>
          <pc:sldMk cId="1181059443" sldId="289"/>
        </pc:sldMkLst>
      </pc:sldChg>
      <pc:sldChg chg="addSp delSp modSp add mod delAnim">
        <pc:chgData name="Jake Duddy" userId="7a8a0c806e99fd3e" providerId="LiveId" clId="{94246C14-FF00-45B9-B101-A71BF743EFB5}" dt="2025-04-14T08:24:06.218" v="6855" actId="20577"/>
        <pc:sldMkLst>
          <pc:docMk/>
          <pc:sldMk cId="2778347506" sldId="289"/>
        </pc:sldMkLst>
      </pc:sldChg>
      <pc:sldChg chg="addSp delSp modSp add mod">
        <pc:chgData name="Jake Duddy" userId="7a8a0c806e99fd3e" providerId="LiveId" clId="{94246C14-FF00-45B9-B101-A71BF743EFB5}" dt="2025-04-14T11:24:08.322" v="7277" actId="478"/>
        <pc:sldMkLst>
          <pc:docMk/>
          <pc:sldMk cId="2611002970" sldId="290"/>
        </pc:sldMkLst>
      </pc:sldChg>
    </pc:docChg>
  </pc:docChgLst>
  <pc:docChgLst>
    <pc:chgData name="Jake Duddy" userId="7a8a0c806e99fd3e" providerId="LiveId" clId="{2131EDE3-A9FD-48D7-8863-06A78A6E322C}"/>
    <pc:docChg chg="undo custSel addSld delSld modSld sldOrd modSection">
      <pc:chgData name="Jake Duddy" userId="7a8a0c806e99fd3e" providerId="LiveId" clId="{2131EDE3-A9FD-48D7-8863-06A78A6E322C}" dt="2025-07-03T23:27:46.521" v="4634"/>
      <pc:docMkLst>
        <pc:docMk/>
      </pc:docMkLst>
      <pc:sldChg chg="modSp mod">
        <pc:chgData name="Jake Duddy" userId="7a8a0c806e99fd3e" providerId="LiveId" clId="{2131EDE3-A9FD-48D7-8863-06A78A6E322C}" dt="2025-06-30T06:38:22.970" v="2756" actId="20577"/>
        <pc:sldMkLst>
          <pc:docMk/>
          <pc:sldMk cId="3614430531" sldId="257"/>
        </pc:sldMkLst>
      </pc:sldChg>
      <pc:sldChg chg="addSp delSp modSp mod">
        <pc:chgData name="Jake Duddy" userId="7a8a0c806e99fd3e" providerId="LiveId" clId="{2131EDE3-A9FD-48D7-8863-06A78A6E322C}" dt="2025-06-30T07:18:17.212" v="3146" actId="14100"/>
        <pc:sldMkLst>
          <pc:docMk/>
          <pc:sldMk cId="3415868673" sldId="270"/>
        </pc:sldMkLst>
      </pc:sldChg>
      <pc:sldChg chg="addSp delSp modSp mod">
        <pc:chgData name="Jake Duddy" userId="7a8a0c806e99fd3e" providerId="LiveId" clId="{2131EDE3-A9FD-48D7-8863-06A78A6E322C}" dt="2025-06-30T07:18:24.594" v="3148"/>
        <pc:sldMkLst>
          <pc:docMk/>
          <pc:sldMk cId="3721349592" sldId="290"/>
        </pc:sldMkLst>
      </pc:sldChg>
      <pc:sldChg chg="addSp delSp modSp mod delAnim modAnim">
        <pc:chgData name="Jake Duddy" userId="7a8a0c806e99fd3e" providerId="LiveId" clId="{2131EDE3-A9FD-48D7-8863-06A78A6E322C}" dt="2025-07-01T08:07:37.950" v="4620" actId="20577"/>
        <pc:sldMkLst>
          <pc:docMk/>
          <pc:sldMk cId="918321557" sldId="292"/>
        </pc:sldMkLst>
      </pc:sldChg>
      <pc:sldChg chg="addSp">
        <pc:chgData name="Jake Duddy" userId="7a8a0c806e99fd3e" providerId="LiveId" clId="{2131EDE3-A9FD-48D7-8863-06A78A6E322C}" dt="2025-06-01T21:14:59.512" v="1003"/>
        <pc:sldMkLst>
          <pc:docMk/>
          <pc:sldMk cId="348721876" sldId="294"/>
        </pc:sldMkLst>
      </pc:sldChg>
      <pc:sldChg chg="addSp delSp modSp mod">
        <pc:chgData name="Jake Duddy" userId="7a8a0c806e99fd3e" providerId="LiveId" clId="{2131EDE3-A9FD-48D7-8863-06A78A6E322C}" dt="2025-06-01T21:14:34.356" v="1002" actId="1076"/>
        <pc:sldMkLst>
          <pc:docMk/>
          <pc:sldMk cId="1588583554" sldId="295"/>
        </pc:sldMkLst>
      </pc:sldChg>
      <pc:sldChg chg="del">
        <pc:chgData name="Jake Duddy" userId="7a8a0c806e99fd3e" providerId="LiveId" clId="{2131EDE3-A9FD-48D7-8863-06A78A6E322C}" dt="2025-06-27T22:20:53.088" v="2681" actId="47"/>
        <pc:sldMkLst>
          <pc:docMk/>
          <pc:sldMk cId="1703307272" sldId="296"/>
        </pc:sldMkLst>
      </pc:sldChg>
      <pc:sldChg chg="modSp del mod">
        <pc:chgData name="Jake Duddy" userId="7a8a0c806e99fd3e" providerId="LiveId" clId="{2131EDE3-A9FD-48D7-8863-06A78A6E322C}" dt="2025-06-27T22:22:54.744" v="2752" actId="47"/>
        <pc:sldMkLst>
          <pc:docMk/>
          <pc:sldMk cId="4124482343" sldId="297"/>
        </pc:sldMkLst>
      </pc:sldChg>
      <pc:sldChg chg="addSp delSp modSp mod delAnim">
        <pc:chgData name="Jake Duddy" userId="7a8a0c806e99fd3e" providerId="LiveId" clId="{2131EDE3-A9FD-48D7-8863-06A78A6E322C}" dt="2025-07-01T08:06:46.429" v="4613" actId="20577"/>
        <pc:sldMkLst>
          <pc:docMk/>
          <pc:sldMk cId="988635769" sldId="299"/>
        </pc:sldMkLst>
      </pc:sldChg>
      <pc:sldChg chg="addSp delSp modSp mod">
        <pc:chgData name="Jake Duddy" userId="7a8a0c806e99fd3e" providerId="LiveId" clId="{2131EDE3-A9FD-48D7-8863-06A78A6E322C}" dt="2025-06-30T07:19:14.839" v="3154"/>
        <pc:sldMkLst>
          <pc:docMk/>
          <pc:sldMk cId="3953326372" sldId="301"/>
        </pc:sldMkLst>
      </pc:sldChg>
      <pc:sldChg chg="addSp delSp modSp mod">
        <pc:chgData name="Jake Duddy" userId="7a8a0c806e99fd3e" providerId="LiveId" clId="{2131EDE3-A9FD-48D7-8863-06A78A6E322C}" dt="2025-07-01T06:55:46.866" v="4056" actId="1076"/>
        <pc:sldMkLst>
          <pc:docMk/>
          <pc:sldMk cId="534188395" sldId="302"/>
        </pc:sldMkLst>
      </pc:sldChg>
      <pc:sldChg chg="addSp modSp del mod">
        <pc:chgData name="Jake Duddy" userId="7a8a0c806e99fd3e" providerId="LiveId" clId="{2131EDE3-A9FD-48D7-8863-06A78A6E322C}" dt="2025-06-27T22:20:42.856" v="2680" actId="47"/>
        <pc:sldMkLst>
          <pc:docMk/>
          <pc:sldMk cId="1236865442" sldId="304"/>
        </pc:sldMkLst>
      </pc:sldChg>
      <pc:sldChg chg="addSp delSp modSp mod">
        <pc:chgData name="Jake Duddy" userId="7a8a0c806e99fd3e" providerId="LiveId" clId="{2131EDE3-A9FD-48D7-8863-06A78A6E322C}" dt="2025-07-01T06:56:12.526" v="4105" actId="20577"/>
        <pc:sldMkLst>
          <pc:docMk/>
          <pc:sldMk cId="612784051" sldId="305"/>
        </pc:sldMkLst>
      </pc:sldChg>
      <pc:sldChg chg="del">
        <pc:chgData name="Jake Duddy" userId="7a8a0c806e99fd3e" providerId="LiveId" clId="{2131EDE3-A9FD-48D7-8863-06A78A6E322C}" dt="2025-06-27T22:17:46.656" v="2585" actId="47"/>
        <pc:sldMkLst>
          <pc:docMk/>
          <pc:sldMk cId="2109519866" sldId="306"/>
        </pc:sldMkLst>
      </pc:sldChg>
      <pc:sldChg chg="del">
        <pc:chgData name="Jake Duddy" userId="7a8a0c806e99fd3e" providerId="LiveId" clId="{2131EDE3-A9FD-48D7-8863-06A78A6E322C}" dt="2025-06-27T22:17:47.884" v="2586" actId="47"/>
        <pc:sldMkLst>
          <pc:docMk/>
          <pc:sldMk cId="3375190454" sldId="307"/>
        </pc:sldMkLst>
      </pc:sldChg>
      <pc:sldChg chg="del">
        <pc:chgData name="Jake Duddy" userId="7a8a0c806e99fd3e" providerId="LiveId" clId="{2131EDE3-A9FD-48D7-8863-06A78A6E322C}" dt="2025-06-27T22:16:32.890" v="2462" actId="47"/>
        <pc:sldMkLst>
          <pc:docMk/>
          <pc:sldMk cId="1329327724" sldId="308"/>
        </pc:sldMkLst>
      </pc:sldChg>
      <pc:sldChg chg="modSp del mod">
        <pc:chgData name="Jake Duddy" userId="7a8a0c806e99fd3e" providerId="LiveId" clId="{2131EDE3-A9FD-48D7-8863-06A78A6E322C}" dt="2025-06-30T06:38:58.253" v="2757" actId="47"/>
        <pc:sldMkLst>
          <pc:docMk/>
          <pc:sldMk cId="4148816725" sldId="309"/>
        </pc:sldMkLst>
      </pc:sldChg>
      <pc:sldChg chg="addSp delSp modSp add mod ord delAnim modAnim">
        <pc:chgData name="Jake Duddy" userId="7a8a0c806e99fd3e" providerId="LiveId" clId="{2131EDE3-A9FD-48D7-8863-06A78A6E322C}" dt="2025-07-01T08:05:17.416" v="4580" actId="12"/>
        <pc:sldMkLst>
          <pc:docMk/>
          <pc:sldMk cId="3492570063" sldId="310"/>
        </pc:sldMkLst>
      </pc:sldChg>
      <pc:sldChg chg="addSp delSp modSp add mod ord">
        <pc:chgData name="Jake Duddy" userId="7a8a0c806e99fd3e" providerId="LiveId" clId="{2131EDE3-A9FD-48D7-8863-06A78A6E322C}" dt="2025-06-01T21:17:08.388" v="1030" actId="14100"/>
        <pc:sldMkLst>
          <pc:docMk/>
          <pc:sldMk cId="2852776881" sldId="311"/>
        </pc:sldMkLst>
      </pc:sldChg>
      <pc:sldChg chg="add del">
        <pc:chgData name="Jake Duddy" userId="7a8a0c806e99fd3e" providerId="LiveId" clId="{2131EDE3-A9FD-48D7-8863-06A78A6E322C}" dt="2025-06-01T21:19:49.115" v="1035" actId="47"/>
        <pc:sldMkLst>
          <pc:docMk/>
          <pc:sldMk cId="1144453867" sldId="312"/>
        </pc:sldMkLst>
      </pc:sldChg>
      <pc:sldChg chg="addSp delSp modSp add mod ord modShow">
        <pc:chgData name="Jake Duddy" userId="7a8a0c806e99fd3e" providerId="LiveId" clId="{2131EDE3-A9FD-48D7-8863-06A78A6E322C}" dt="2025-07-01T08:15:10.793" v="4633" actId="729"/>
        <pc:sldMkLst>
          <pc:docMk/>
          <pc:sldMk cId="3107058688" sldId="313"/>
        </pc:sldMkLst>
      </pc:sldChg>
      <pc:sldChg chg="modSp new del mod ord">
        <pc:chgData name="Jake Duddy" userId="7a8a0c806e99fd3e" providerId="LiveId" clId="{2131EDE3-A9FD-48D7-8863-06A78A6E322C}" dt="2025-06-27T22:16:16.936" v="2460" actId="47"/>
        <pc:sldMkLst>
          <pc:docMk/>
          <pc:sldMk cId="1134347952" sldId="314"/>
        </pc:sldMkLst>
      </pc:sldChg>
      <pc:sldChg chg="delSp modSp add del mod ord">
        <pc:chgData name="Jake Duddy" userId="7a8a0c806e99fd3e" providerId="LiveId" clId="{2131EDE3-A9FD-48D7-8863-06A78A6E322C}" dt="2025-06-30T08:47:47.878" v="3848" actId="47"/>
        <pc:sldMkLst>
          <pc:docMk/>
          <pc:sldMk cId="22984276" sldId="315"/>
        </pc:sldMkLst>
      </pc:sldChg>
      <pc:sldChg chg="modSp new del mod">
        <pc:chgData name="Jake Duddy" userId="7a8a0c806e99fd3e" providerId="LiveId" clId="{2131EDE3-A9FD-48D7-8863-06A78A6E322C}" dt="2025-06-27T22:22:47.069" v="2751" actId="47"/>
        <pc:sldMkLst>
          <pc:docMk/>
          <pc:sldMk cId="1235082420" sldId="316"/>
        </pc:sldMkLst>
      </pc:sldChg>
      <pc:sldChg chg="addSp delSp modSp add mod modAnim">
        <pc:chgData name="Jake Duddy" userId="7a8a0c806e99fd3e" providerId="LiveId" clId="{2131EDE3-A9FD-48D7-8863-06A78A6E322C}" dt="2025-07-01T06:48:00.989" v="3975" actId="207"/>
        <pc:sldMkLst>
          <pc:docMk/>
          <pc:sldMk cId="2593454414" sldId="317"/>
        </pc:sldMkLst>
      </pc:sldChg>
      <pc:sldChg chg="addSp delSp modSp add mod">
        <pc:chgData name="Jake Duddy" userId="7a8a0c806e99fd3e" providerId="LiveId" clId="{2131EDE3-A9FD-48D7-8863-06A78A6E322C}" dt="2025-07-03T23:27:46.521" v="4634"/>
        <pc:sldMkLst>
          <pc:docMk/>
          <pc:sldMk cId="3979522602" sldId="318"/>
        </pc:sldMkLst>
      </pc:sldChg>
      <pc:sldChg chg="addSp delSp modSp add mod delAnim modAnim">
        <pc:chgData name="Jake Duddy" userId="7a8a0c806e99fd3e" providerId="LiveId" clId="{2131EDE3-A9FD-48D7-8863-06A78A6E322C}" dt="2025-07-01T08:03:31.241" v="4575"/>
        <pc:sldMkLst>
          <pc:docMk/>
          <pc:sldMk cId="862444430" sldId="319"/>
        </pc:sldMkLst>
      </pc:sldChg>
      <pc:sldChg chg="new del">
        <pc:chgData name="Jake Duddy" userId="7a8a0c806e99fd3e" providerId="LiveId" clId="{2131EDE3-A9FD-48D7-8863-06A78A6E322C}" dt="2025-06-30T07:23:31.350" v="3294" actId="47"/>
        <pc:sldMkLst>
          <pc:docMk/>
          <pc:sldMk cId="947100799" sldId="319"/>
        </pc:sldMkLst>
      </pc:sldChg>
      <pc:sldChg chg="new del">
        <pc:chgData name="Jake Duddy" userId="7a8a0c806e99fd3e" providerId="LiveId" clId="{2131EDE3-A9FD-48D7-8863-06A78A6E322C}" dt="2025-07-01T08:12:51.301" v="4627" actId="47"/>
        <pc:sldMkLst>
          <pc:docMk/>
          <pc:sldMk cId="3293044049" sldId="320"/>
        </pc:sldMkLst>
      </pc:sldChg>
      <pc:sldChg chg="modSp add mod">
        <pc:chgData name="Jake Duddy" userId="7a8a0c806e99fd3e" providerId="LiveId" clId="{2131EDE3-A9FD-48D7-8863-06A78A6E322C}" dt="2025-07-01T08:12:48.980" v="4626" actId="20577"/>
        <pc:sldMkLst>
          <pc:docMk/>
          <pc:sldMk cId="207661854" sldId="321"/>
        </pc:sldMkLst>
      </pc:sldChg>
      <pc:sldChg chg="add">
        <pc:chgData name="Jake Duddy" userId="7a8a0c806e99fd3e" providerId="LiveId" clId="{2131EDE3-A9FD-48D7-8863-06A78A6E322C}" dt="2025-07-01T08:12:54.866" v="4628"/>
        <pc:sldMkLst>
          <pc:docMk/>
          <pc:sldMk cId="2560793808" sldId="322"/>
        </pc:sldMkLst>
      </pc:sldChg>
      <pc:sldChg chg="add">
        <pc:chgData name="Jake Duddy" userId="7a8a0c806e99fd3e" providerId="LiveId" clId="{2131EDE3-A9FD-48D7-8863-06A78A6E322C}" dt="2025-07-01T08:13:09.305" v="4629"/>
        <pc:sldMkLst>
          <pc:docMk/>
          <pc:sldMk cId="2767084959" sldId="32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DFA-3271-9DA1-1563-9E816657D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E1B0B-9C5C-9264-4C16-AE1E718EC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354FB-427C-5056-DED3-0AFFE68F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8F60-83C9-BAE9-6800-BFE72CF1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60CEB-5EA0-F87D-CFD5-0872B0ED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7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78AE-6BAF-21DC-03DF-B8A29E87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17395-5C77-4797-9FFC-C37B06D71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199D-124E-A7C5-5E35-BA70F989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B626-0E43-85D8-737F-EBF65A1B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FBE8-7D3B-010F-EE68-8441CF05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9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8D350-6A00-F28D-0829-C882C94A9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795D8-83A5-4782-6299-BD835BA6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61C28-4BEE-A849-6731-CCB76DF2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3851-EFC4-576B-548C-F3C68752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1DB4-A438-8867-4ADE-029BC201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67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7282-0F76-FADB-7B01-11F78E06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6E1DC-EDAA-3622-FCB2-F601BF2A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DEF4-0953-FB48-2419-1FA44ECB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E60-170E-F577-00E0-F083E49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69F68-294D-5560-ACCC-A0F94B9A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09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8E6-3CDD-7F81-91CE-8D8AADCD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4C3DC-C6CD-8B4E-9872-9611DA42E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F35A8-5248-1DF3-A429-3FCCD85D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B254-BE96-207F-6354-1E4463A4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8C263-9318-E3D9-062F-C6D14DEE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9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6197-64D9-8102-EE6B-126A43D9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3A69-9BE1-35DA-A711-07896339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EA6C7-4B30-3F4F-5B92-5E2D3535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FD226-FC0C-0BEB-C6EF-172F634B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C6C1D-8ECF-9EBA-559D-A55CA863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6C70F-1D8C-3246-EC33-71624F87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F1B1-CF78-0BF8-8B9A-21EB7D19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B1C4-467B-2816-9B3F-9C328B6A2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07F9B-29C3-5775-A563-5D327C53F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80E2C-CB94-56CB-979F-C3A1B7E3F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9D050-3D36-2861-2A9A-E7B8DA21C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4C979-2C59-1A0A-0B92-EDF5E896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48242-D64A-EDAD-F69F-EA70CB41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62A88-7AD3-A0E7-1C62-C58EBAC2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D67B-7E30-56C1-A077-BCEC1601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E3A70-36C9-7EF3-D764-85A4078A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9D59E-0000-F9E5-22BF-0589FD4F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9194-3D5C-FB50-D4B0-F9F42A4C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84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55FCA-8369-BCD4-70FA-946B3A97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A5E3C-4367-AF03-2623-576BD213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AC8A-D9EC-7496-E81A-42AAD896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3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4E0B-EA4C-E013-7915-90D3B8F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89F84-B50E-CABA-0080-0BE9F25D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FAD9D-0627-1D9A-67BA-8E2D8F2AD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83AF6-9582-0D5A-60B3-0F1A2C1D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A80B6-6008-759E-8B4D-F846F028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504FD-33B7-3994-FF28-3EE4394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4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D9C3-CA54-A6F8-7604-71F02922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DA82C-C662-32FF-45B7-39F221D52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62142-E682-C9E1-1DBE-7D52D0FCE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AD776-391A-CB81-B62F-7C1AF089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C0D19-A620-4951-0B97-36FF6129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76BAB-C63A-46DE-1DE6-740B33BF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4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8F6CD-609C-9A77-DC50-536EC786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D476-FD18-7D2D-6684-E8856549C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7F778-FD34-EC0D-AA97-02FCAB028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65AC-4321-4C4E-8A2D-60007643505B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93CED-8E50-2FA2-50B0-A82A791FE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35BFD-BBD8-48D9-1B5B-2189A038D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52303-AF57-4F95-864C-F5D70D2AE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valuationcontext.github.io/posts/graphfram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valuationcontext.github.io/posts/graphframe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evaluationcontext.github.io/posts/deneb-force-directed/" TargetMode="External"/><Relationship Id="rId5" Type="http://schemas.openxmlformats.org/officeDocument/2006/relationships/hyperlink" Target="https://github.com/PBI-David/Deneb-Showcase/tree/main/Force%20Directed%20Graph" TargetMode="External"/><Relationship Id="rId4" Type="http://schemas.openxmlformats.org/officeDocument/2006/relationships/hyperlink" Target="https://www.linkedin.com/in/davbacci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uationcontext.github.io/posts/KQLGraph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valuationcontext.github.io/posts/KQLGrap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en-us/sql/relational-databases/performance/display-an-actual-execution-plan?view=sql-server-ver1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valuationcontext.github.io/posts/query-plan-graph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valuationcontext.github.io/posts/graphfram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222617F-D3A4-600C-A967-1FEC73F068D5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Visualize Your Connections</a:t>
            </a:r>
          </a:p>
          <a:p>
            <a:r>
              <a:rPr lang="en-GB" sz="40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A Practical Guide to Power BI Graphs</a:t>
            </a:r>
            <a:endParaRPr lang="en-GB" sz="4000" dirty="0">
              <a:solidFill>
                <a:srgbClr val="074D49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FF10E9-901D-B0D8-E914-F83F0E9DBE35}"/>
              </a:ext>
            </a:extLst>
          </p:cNvPr>
          <p:cNvSpPr txBox="1">
            <a:spLocks/>
          </p:cNvSpPr>
          <p:nvPr/>
        </p:nvSpPr>
        <p:spPr>
          <a:xfrm>
            <a:off x="838200" y="4082143"/>
            <a:ext cx="10515600" cy="209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78F8C"/>
                </a:solidFill>
              </a:rPr>
              <a:t>Jake Duddy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rgbClr val="478F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3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0C85-687A-2959-3D90-04EACC05B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33C8-FE5F-AA13-B532-E6DEBB7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Triplets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8808-1C6B-EA7C-1910-FED3875C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4618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Tabular, well suited for Power BI</a:t>
            </a:r>
          </a:p>
          <a:p>
            <a:r>
              <a:rPr lang="en-GB" sz="2000" dirty="0"/>
              <a:t>Vertices and Edge attributes would all be stored in the same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722F5D-1E18-F039-BF8E-5045A2EC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12593"/>
              </p:ext>
            </p:extLst>
          </p:nvPr>
        </p:nvGraphicFramePr>
        <p:xfrm>
          <a:off x="2273638" y="2634178"/>
          <a:ext cx="1106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01">
                  <a:extLst>
                    <a:ext uri="{9D8B030D-6E8A-4147-A177-3AD203B41FA5}">
                      <a16:colId xmlns:a16="http://schemas.microsoft.com/office/drawing/2014/main" val="1550190043"/>
                    </a:ext>
                  </a:extLst>
                </a:gridCol>
                <a:gridCol w="553001">
                  <a:extLst>
                    <a:ext uri="{9D8B030D-6E8A-4147-A177-3AD203B41FA5}">
                      <a16:colId xmlns:a16="http://schemas.microsoft.com/office/drawing/2014/main" val="1970544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dst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78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8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33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17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93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62237"/>
                  </a:ext>
                </a:extLst>
              </a:tr>
            </a:tbl>
          </a:graphicData>
        </a:graphic>
      </p:graphicFrame>
      <p:pic>
        <p:nvPicPr>
          <p:cNvPr id="24" name="Picture 23" descr="A drawing of a diagram&#10;&#10;AI-generated content may be incorrect.">
            <a:extLst>
              <a:ext uri="{FF2B5EF4-FFF2-40B4-BE49-F238E27FC236}">
                <a16:creationId xmlns:a16="http://schemas.microsoft.com/office/drawing/2014/main" id="{81D7CCF8-109C-754B-1DF5-49CF3D22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7" y="2971720"/>
            <a:ext cx="3539120" cy="18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49B8-1563-1513-6C80-C0643AAF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0E3DF9-656D-0470-A2CA-A5544B099A1F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User Permissions</a:t>
            </a:r>
          </a:p>
        </p:txBody>
      </p:sp>
    </p:spTree>
    <p:extLst>
      <p:ext uri="{BB962C8B-B14F-4D97-AF65-F5344CB8AC3E}">
        <p14:creationId xmlns:p14="http://schemas.microsoft.com/office/powerpoint/2010/main" val="78630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2C5A-8D2C-81FD-32CD-5A889EEC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E070-544D-8E36-40D7-8F333AE0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Constructing the 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5B25-A46C-24DD-B4C1-689AEF14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97062" cy="4165742"/>
          </a:xfrm>
        </p:spPr>
        <p:txBody>
          <a:bodyPr>
            <a:normAutofit/>
          </a:bodyPr>
          <a:lstStyle/>
          <a:p>
            <a:r>
              <a:rPr lang="en-GB" sz="2000" dirty="0"/>
              <a:t>Graph Properties</a:t>
            </a:r>
          </a:p>
          <a:p>
            <a:pPr lvl="1"/>
            <a:r>
              <a:rPr lang="en-GB" sz="1600" dirty="0"/>
              <a:t>Directed</a:t>
            </a:r>
          </a:p>
          <a:p>
            <a:pPr lvl="1"/>
            <a:r>
              <a:rPr lang="en-GB" sz="1600" dirty="0"/>
              <a:t>Non-weighted</a:t>
            </a:r>
          </a:p>
          <a:p>
            <a:pPr lvl="1"/>
            <a:r>
              <a:rPr lang="en-GB" sz="1600" dirty="0"/>
              <a:t>Attributes </a:t>
            </a:r>
          </a:p>
          <a:p>
            <a:pPr lvl="2"/>
            <a:r>
              <a:rPr lang="en-GB" sz="1200" dirty="0"/>
              <a:t>Role Type [Admin, Member..]</a:t>
            </a:r>
          </a:p>
          <a:p>
            <a:pPr lvl="1"/>
            <a:r>
              <a:rPr lang="en-GB" sz="1600" dirty="0"/>
              <a:t>Possibly Cyclic (groups)</a:t>
            </a:r>
          </a:p>
          <a:p>
            <a:r>
              <a:rPr lang="en-GB" sz="2000" dirty="0"/>
              <a:t>Disseminating Permissions</a:t>
            </a:r>
          </a:p>
          <a:p>
            <a:pPr lvl="1"/>
            <a:r>
              <a:rPr lang="en-GB" sz="1600" dirty="0" err="1"/>
              <a:t>Graphframes</a:t>
            </a:r>
            <a:r>
              <a:rPr lang="en-GB" sz="1600" dirty="0"/>
              <a:t> &amp; Pregel</a:t>
            </a:r>
          </a:p>
          <a:p>
            <a:pPr lvl="2"/>
            <a:r>
              <a:rPr lang="en-GB" sz="900" dirty="0"/>
              <a:t>Once have graph can use graph algorithms for clustering etc.</a:t>
            </a:r>
          </a:p>
          <a:p>
            <a:pPr lvl="1"/>
            <a:endParaRPr lang="en-GB" sz="100" dirty="0"/>
          </a:p>
          <a:p>
            <a:pPr lvl="1"/>
            <a:r>
              <a:rPr lang="en-GB" sz="1600" dirty="0"/>
              <a:t>Recursive CTEs</a:t>
            </a:r>
          </a:p>
          <a:p>
            <a:pPr lvl="1"/>
            <a:endParaRPr lang="en-GB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3D7269-6ABD-929C-C24A-83CDDE2BE997}"/>
              </a:ext>
            </a:extLst>
          </p:cNvPr>
          <p:cNvSpPr/>
          <p:nvPr/>
        </p:nvSpPr>
        <p:spPr>
          <a:xfrm>
            <a:off x="5224179" y="220101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workspaces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A91B5-1CFC-37FA-3BED-CC6089B15D43}"/>
              </a:ext>
            </a:extLst>
          </p:cNvPr>
          <p:cNvSpPr/>
          <p:nvPr/>
        </p:nvSpPr>
        <p:spPr>
          <a:xfrm>
            <a:off x="5634188" y="3450436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datasets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A02CD-045A-785E-C24C-4424D4DF864F}"/>
              </a:ext>
            </a:extLst>
          </p:cNvPr>
          <p:cNvSpPr/>
          <p:nvPr/>
        </p:nvSpPr>
        <p:spPr>
          <a:xfrm>
            <a:off x="5621764" y="281168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2293F6-6B84-493C-2D9F-A29B74EF9888}"/>
              </a:ext>
            </a:extLst>
          </p:cNvPr>
          <p:cNvSpPr/>
          <p:nvPr/>
        </p:nvSpPr>
        <p:spPr>
          <a:xfrm>
            <a:off x="5634188" y="250876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BF6230-87B4-E4E3-AC6A-D6D29745D0DA}"/>
              </a:ext>
            </a:extLst>
          </p:cNvPr>
          <p:cNvSpPr/>
          <p:nvPr/>
        </p:nvSpPr>
        <p:spPr>
          <a:xfrm>
            <a:off x="5890186" y="3117498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906B6A-FBD7-DA1A-A23F-85ABD5AB3AB4}"/>
              </a:ext>
            </a:extLst>
          </p:cNvPr>
          <p:cNvSpPr/>
          <p:nvPr/>
        </p:nvSpPr>
        <p:spPr>
          <a:xfrm>
            <a:off x="5890186" y="3775657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CA51B5-4401-71C4-F3BC-AA216BCF1E93}"/>
              </a:ext>
            </a:extLst>
          </p:cNvPr>
          <p:cNvSpPr/>
          <p:nvPr/>
        </p:nvSpPr>
        <p:spPr>
          <a:xfrm>
            <a:off x="5890186" y="4085521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tables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F1BB1D-A657-7B30-A084-25542FCD8861}"/>
              </a:ext>
            </a:extLst>
          </p:cNvPr>
          <p:cNvSpPr/>
          <p:nvPr/>
        </p:nvSpPr>
        <p:spPr>
          <a:xfrm>
            <a:off x="6152406" y="4398302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columns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3779D9-E114-0AAD-2661-C8162B4FCD56}"/>
              </a:ext>
            </a:extLst>
          </p:cNvPr>
          <p:cNvSpPr/>
          <p:nvPr/>
        </p:nvSpPr>
        <p:spPr>
          <a:xfrm>
            <a:off x="6144533" y="471141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measures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94F616E-5EB9-5818-5A43-1612AC873AAE}"/>
              </a:ext>
            </a:extLst>
          </p:cNvPr>
          <p:cNvSpPr/>
          <p:nvPr/>
        </p:nvSpPr>
        <p:spPr>
          <a:xfrm>
            <a:off x="5890186" y="504155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9A00F4B-8C75-0905-9057-379C92A09555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488963" y="2489539"/>
            <a:ext cx="177466" cy="11298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83CE9-7416-DC1C-B977-8B0DB51898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5330713" y="2646633"/>
            <a:ext cx="481542" cy="10056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BF2B2B-3772-B1D6-5F13-A0BC6EB8EDFB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740640" y="3093952"/>
            <a:ext cx="171528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ED6981D-F7F6-CC87-B7EA-5FE237379DD5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5027632" y="2969879"/>
            <a:ext cx="1100129" cy="11298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74345A8-C4A0-253F-F87B-04D52E8092BF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5719071" y="3730541"/>
            <a:ext cx="214667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20D2398-017E-9B25-95CE-A22559CDF2F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582730" y="3904065"/>
            <a:ext cx="487348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B736FFA-A291-DD09-1504-DA6754E413DE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099621" y="4376985"/>
            <a:ext cx="1453564" cy="12756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6B1794C-ADBC-5FA1-1618-EE129FF880FA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5993922" y="4365817"/>
            <a:ext cx="182315" cy="13465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A8D1064-A4F7-22AE-A238-6675CD899954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5837661" y="4530538"/>
            <a:ext cx="486960" cy="12678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BC331A-66FB-60F3-67A2-34DA13C7418C}"/>
              </a:ext>
            </a:extLst>
          </p:cNvPr>
          <p:cNvSpPr/>
          <p:nvPr/>
        </p:nvSpPr>
        <p:spPr>
          <a:xfrm>
            <a:off x="5621764" y="537169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FA7420E-1284-F1AD-3F79-3ED77BC71831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4058650" y="3934575"/>
            <a:ext cx="3025667" cy="10056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C674923-4ECC-BD14-D8F8-4021BBE9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50" y="2501134"/>
            <a:ext cx="267260" cy="267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62213A-F417-4253-9911-2B326D77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74" y="2789659"/>
            <a:ext cx="254836" cy="254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4D06C-CEFB-022F-D04C-D0A7AEA9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50" y="2241136"/>
            <a:ext cx="267260" cy="26726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3A7346-AD78-62C8-1E98-8A5DBE35CDF0}"/>
              </a:ext>
            </a:extLst>
          </p:cNvPr>
          <p:cNvCxnSpPr>
            <a:stCxn id="8" idx="3"/>
            <a:endCxn id="38" idx="1"/>
          </p:cNvCxnSpPr>
          <p:nvPr/>
        </p:nvCxnSpPr>
        <p:spPr>
          <a:xfrm flipV="1">
            <a:off x="7105618" y="2374766"/>
            <a:ext cx="1031532" cy="259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13F273-89E0-0C1B-E2BC-76F398D76433}"/>
              </a:ext>
            </a:extLst>
          </p:cNvPr>
          <p:cNvCxnSpPr>
            <a:cxnSpLocks/>
            <a:stCxn id="8" idx="3"/>
            <a:endCxn id="35" idx="1"/>
          </p:cNvCxnSpPr>
          <p:nvPr/>
        </p:nvCxnSpPr>
        <p:spPr>
          <a:xfrm>
            <a:off x="7105618" y="2634764"/>
            <a:ext cx="1031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FC6355-5941-72A2-D57E-C9C6A322A363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>
            <a:off x="7105618" y="2634764"/>
            <a:ext cx="1043956" cy="28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B854FD2-BB02-E6DB-5593-69788450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291" y="2119930"/>
            <a:ext cx="254836" cy="2548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E644-1DF1-4207-8F2E-5BC3EACF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607" y="1765467"/>
            <a:ext cx="267260" cy="26726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1D29C7-61A9-5D9E-2CA1-C04C2BCE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819" y="2442077"/>
            <a:ext cx="254836" cy="25483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39C816-4940-1AC6-BE0B-EDDE78385530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404410" y="1899097"/>
            <a:ext cx="589197" cy="475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127EE8-11B0-97E8-6669-84C39FDD4931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8404410" y="2247348"/>
            <a:ext cx="585881" cy="127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EEDD36-01F5-CC15-7769-3012B8F1C87C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>
            <a:off x="8404410" y="2374766"/>
            <a:ext cx="595409" cy="194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C8A73690-9477-9090-0AF8-DDA2E1A3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079" y="2783447"/>
            <a:ext cx="267260" cy="26726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5E6F18-2C50-B4EA-909D-5950B5D738F4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8404410" y="2374766"/>
            <a:ext cx="579669" cy="542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F4CC3C-0A29-1449-D44A-F71CDF42CE68}"/>
              </a:ext>
            </a:extLst>
          </p:cNvPr>
          <p:cNvCxnSpPr>
            <a:cxnSpLocks/>
            <a:stCxn id="56" idx="1"/>
            <a:endCxn id="37" idx="3"/>
          </p:cNvCxnSpPr>
          <p:nvPr/>
        </p:nvCxnSpPr>
        <p:spPr>
          <a:xfrm flipH="1">
            <a:off x="8404410" y="2917077"/>
            <a:ext cx="579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9AAFB9A-1C46-8622-5142-604A993F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91" y="1645697"/>
            <a:ext cx="254836" cy="25483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0313420-C6F8-6BAA-731E-4F5DDE13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89" y="1992512"/>
            <a:ext cx="254836" cy="2548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D29E941-AEBA-583B-F2EC-C155028D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89" y="2794320"/>
            <a:ext cx="254836" cy="25483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98ACC5C-194D-4C71-1059-E0A8515BAF70}"/>
              </a:ext>
            </a:extLst>
          </p:cNvPr>
          <p:cNvCxnSpPr>
            <a:cxnSpLocks/>
            <a:stCxn id="45" idx="3"/>
            <a:endCxn id="60" idx="1"/>
          </p:cNvCxnSpPr>
          <p:nvPr/>
        </p:nvCxnSpPr>
        <p:spPr>
          <a:xfrm flipV="1">
            <a:off x="9260867" y="1773115"/>
            <a:ext cx="412424" cy="12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147FC05-C667-A71E-F80D-85A14EB30777}"/>
              </a:ext>
            </a:extLst>
          </p:cNvPr>
          <p:cNvCxnSpPr>
            <a:cxnSpLocks/>
            <a:stCxn id="45" idx="3"/>
            <a:endCxn id="61" idx="1"/>
          </p:cNvCxnSpPr>
          <p:nvPr/>
        </p:nvCxnSpPr>
        <p:spPr>
          <a:xfrm>
            <a:off x="9260867" y="1899097"/>
            <a:ext cx="412422" cy="22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2072F8-ED13-AFC3-30AE-C4AF7CD339F0}"/>
              </a:ext>
            </a:extLst>
          </p:cNvPr>
          <p:cNvCxnSpPr>
            <a:cxnSpLocks/>
            <a:stCxn id="45" idx="3"/>
            <a:endCxn id="62" idx="1"/>
          </p:cNvCxnSpPr>
          <p:nvPr/>
        </p:nvCxnSpPr>
        <p:spPr>
          <a:xfrm>
            <a:off x="9260867" y="1899097"/>
            <a:ext cx="412422" cy="1022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1CAC3D-4F95-5814-21BC-59AF9938C661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>
            <a:off x="9251339" y="2917077"/>
            <a:ext cx="421950" cy="4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3396436-1760-3FF8-41E3-96DFC7446A77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 flipV="1">
            <a:off x="9251339" y="2119930"/>
            <a:ext cx="421950" cy="797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972978-C079-F5AE-A1FC-F8A400F8AD93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4"/>
              </a:rPr>
              <a:t>https://evaluationcontext.github.io/posts/graphframes/</a:t>
            </a:r>
            <a:endParaRPr lang="en-GB" dirty="0">
              <a:solidFill>
                <a:srgbClr val="1CC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2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6F1B9-9D86-B076-7FD7-64508E7B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49CEAC-FF92-D692-4A13-F0BB2EAF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26" y="3285606"/>
            <a:ext cx="4560128" cy="1911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783A8-2F2D-3ECF-B97E-D8D2E72F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Pregel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B4367-1A82-8D05-A498-D03C17B5E2EE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3"/>
              </a:rPr>
              <a:t>https://evaluationcontext.github.io/posts/graphframes/</a:t>
            </a:r>
            <a:endParaRPr lang="en-GB" dirty="0">
              <a:solidFill>
                <a:srgbClr val="1CC0A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FF46-A62B-C5C6-4F3B-34830355D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80825" cy="1142862"/>
          </a:xfrm>
        </p:spPr>
        <p:txBody>
          <a:bodyPr>
            <a:normAutofit/>
          </a:bodyPr>
          <a:lstStyle/>
          <a:p>
            <a:r>
              <a:rPr lang="en-GB" sz="2000" dirty="0"/>
              <a:t>Multiple iterations of Supersets</a:t>
            </a:r>
          </a:p>
          <a:p>
            <a:pPr lvl="1"/>
            <a:r>
              <a:rPr lang="en-GB" sz="1600" dirty="0"/>
              <a:t>Per Superset</a:t>
            </a:r>
          </a:p>
          <a:p>
            <a:pPr lvl="2"/>
            <a:r>
              <a:rPr lang="en-GB" sz="1050" b="1" dirty="0"/>
              <a:t>Map</a:t>
            </a:r>
            <a:r>
              <a:rPr lang="en-GB" sz="1050" dirty="0"/>
              <a:t>: Every vertex sends a Message to adjacent vertices via edges</a:t>
            </a:r>
          </a:p>
          <a:p>
            <a:pPr lvl="2"/>
            <a:r>
              <a:rPr lang="en-GB" sz="1050" b="1" dirty="0"/>
              <a:t>Reduce</a:t>
            </a:r>
            <a:r>
              <a:rPr lang="en-GB" sz="1050" dirty="0"/>
              <a:t>: Each vertex combines the received messages</a:t>
            </a:r>
          </a:p>
          <a:p>
            <a:pPr lvl="1"/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9974F-77F6-320B-57D1-810A12FB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0100" y="3639289"/>
            <a:ext cx="303061" cy="232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84ED5-F072-DED1-2971-985840D5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0100" y="4722474"/>
            <a:ext cx="303061" cy="23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C394B4-B163-9080-8175-43E62961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26" y="4838894"/>
            <a:ext cx="1340322" cy="1221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B6CB3-ADD3-11F2-1F30-E8A7D371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9" y="4882290"/>
            <a:ext cx="1340322" cy="12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08854 0.14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70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7 L 0.08854 -0.00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5 -0.0081 L 0.16146 -0.01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FE81-6FAB-DFF3-100B-B4E52864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F47-C438-B374-539B-D78ED0D1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Visualizing the 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B50D-E5EB-5AAE-8EA2-1FB32A868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7289" cy="4351338"/>
          </a:xfrm>
        </p:spPr>
        <p:txBody>
          <a:bodyPr>
            <a:normAutofit/>
          </a:bodyPr>
          <a:lstStyle/>
          <a:p>
            <a:r>
              <a:rPr lang="en-GB" sz="2000" dirty="0"/>
              <a:t>Custom Visuals</a:t>
            </a:r>
          </a:p>
          <a:p>
            <a:pPr lvl="1"/>
            <a:r>
              <a:rPr lang="en-GB" sz="1600" dirty="0"/>
              <a:t>Many force direct graph visuals</a:t>
            </a:r>
          </a:p>
          <a:p>
            <a:pPr lvl="2"/>
            <a:r>
              <a:rPr lang="en-GB" sz="1200" dirty="0"/>
              <a:t>Limitations and limited customization</a:t>
            </a:r>
          </a:p>
          <a:p>
            <a:r>
              <a:rPr lang="en-GB" sz="2000" dirty="0"/>
              <a:t>Deneb</a:t>
            </a:r>
          </a:p>
          <a:p>
            <a:pPr lvl="1"/>
            <a:r>
              <a:rPr lang="en-GB" sz="1600" dirty="0">
                <a:hlinkClick r:id="rId4"/>
              </a:rPr>
              <a:t>Davide Bacci</a:t>
            </a:r>
            <a:r>
              <a:rPr lang="en-GB" sz="1600" dirty="0"/>
              <a:t> </a:t>
            </a:r>
            <a:r>
              <a:rPr lang="en-GB" sz="1600" dirty="0">
                <a:hlinkClick r:id="rId5"/>
              </a:rPr>
              <a:t>Github</a:t>
            </a:r>
            <a:endParaRPr lang="en-GB" sz="1600" dirty="0"/>
          </a:p>
          <a:p>
            <a:pPr lvl="1"/>
            <a:r>
              <a:rPr lang="en-GB" sz="1600" dirty="0"/>
              <a:t>Union of nodes and edges</a:t>
            </a:r>
          </a:p>
          <a:p>
            <a:pPr lvl="2"/>
            <a:r>
              <a:rPr lang="en-GB" sz="1100" dirty="0"/>
              <a:t>Makes filtering the graph hard</a:t>
            </a:r>
          </a:p>
          <a:p>
            <a:pPr lvl="2"/>
            <a:r>
              <a:rPr lang="en-GB" sz="1100" dirty="0"/>
              <a:t>Triplet form is preferred</a:t>
            </a:r>
          </a:p>
          <a:p>
            <a:pPr lvl="2"/>
            <a:endParaRPr lang="en-GB" sz="400" dirty="0"/>
          </a:p>
          <a:p>
            <a:pPr lvl="1"/>
            <a:r>
              <a:rPr lang="en-GB" sz="1600" dirty="0"/>
              <a:t>Limitations</a:t>
            </a:r>
            <a:endParaRPr lang="en-GB" sz="1050" dirty="0"/>
          </a:p>
          <a:p>
            <a:pPr lvl="2"/>
            <a:r>
              <a:rPr lang="en-GB" sz="1100" dirty="0"/>
              <a:t>Need to “pre-calculate” grouping to filter to sub-graph</a:t>
            </a:r>
          </a:p>
          <a:p>
            <a:pPr lvl="2"/>
            <a:r>
              <a:rPr lang="en-GB" sz="1100" dirty="0"/>
              <a:t>Can’t trim irrelevant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A0ACD-BE5D-D5A6-5DC5-5A0447339CCD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6"/>
              </a:rPr>
              <a:t>https://evaluationcontext.github.io/posts/deneb-force-directed/</a:t>
            </a:r>
            <a:endParaRPr lang="en-GB" dirty="0">
              <a:solidFill>
                <a:srgbClr val="1CC0A5"/>
              </a:solidFill>
            </a:endParaRPr>
          </a:p>
        </p:txBody>
      </p:sp>
      <p:pic>
        <p:nvPicPr>
          <p:cNvPr id="5" name="David-ForceDirected">
            <a:hlinkClick r:id="" action="ppaction://media"/>
            <a:extLst>
              <a:ext uri="{FF2B5EF4-FFF2-40B4-BE49-F238E27FC236}">
                <a16:creationId xmlns:a16="http://schemas.microsoft.com/office/drawing/2014/main" id="{4907CC6F-D776-0935-00E3-9EA6F1F65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0184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0274A-F161-4BE3-EC4C-5DE487CCE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122A45-47E6-A349-3395-211DBCE4D34C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766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EBFD-3B3E-D594-DECD-12C42FAA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752E-0B68-00C7-A115-DE34D2220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Trimming the 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DE5D-A715-5B73-D285-A0706165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7080" cy="3323150"/>
          </a:xfrm>
        </p:spPr>
        <p:txBody>
          <a:bodyPr>
            <a:normAutofit/>
          </a:bodyPr>
          <a:lstStyle/>
          <a:p>
            <a:r>
              <a:rPr lang="en-GB" sz="2000" dirty="0"/>
              <a:t>To trim a sub-graph to only relevant graph to edges and nodes, you would need to loop through the graph to remove irrelevant nodes</a:t>
            </a:r>
          </a:p>
          <a:p>
            <a:r>
              <a:rPr lang="en-GB" sz="2000" dirty="0"/>
              <a:t>Python and R</a:t>
            </a:r>
          </a:p>
          <a:p>
            <a:pPr lvl="1"/>
            <a:r>
              <a:rPr lang="en-GB" sz="1600" dirty="0"/>
              <a:t>Limitations</a:t>
            </a:r>
          </a:p>
          <a:p>
            <a:pPr lvl="2"/>
            <a:r>
              <a:rPr lang="en-GB" sz="1200" dirty="0"/>
              <a:t>Row Limit: 150,000 rows</a:t>
            </a:r>
          </a:p>
          <a:p>
            <a:pPr lvl="2"/>
            <a:r>
              <a:rPr lang="en-GB" sz="1200" dirty="0"/>
              <a:t>Non-interactive</a:t>
            </a:r>
          </a:p>
          <a:p>
            <a:r>
              <a:rPr lang="en-GB" sz="2000" dirty="0"/>
              <a:t>Why not use a different engine, built for graph processing?</a:t>
            </a:r>
          </a:p>
          <a:p>
            <a:pPr lvl="1"/>
            <a:r>
              <a:rPr lang="en-GB" sz="1600" dirty="0"/>
              <a:t>Fabric </a:t>
            </a:r>
          </a:p>
          <a:p>
            <a:pPr lvl="2"/>
            <a:r>
              <a:rPr lang="en-GB" sz="1200" dirty="0"/>
              <a:t>KQL Database</a:t>
            </a:r>
          </a:p>
          <a:p>
            <a:pPr lvl="2"/>
            <a:r>
              <a:rPr lang="en-GB" sz="1200" dirty="0"/>
              <a:t>Cosmos (in preview)</a:t>
            </a:r>
            <a:endParaRPr lang="en-GB" sz="1600" dirty="0"/>
          </a:p>
          <a:p>
            <a:pPr lvl="1"/>
            <a:r>
              <a:rPr lang="en-GB" sz="1600" dirty="0"/>
              <a:t>Direct Query and Dynamic M Parameters</a:t>
            </a:r>
            <a:endParaRPr lang="en-GB" sz="2000" dirty="0"/>
          </a:p>
          <a:p>
            <a:endParaRPr lang="en-GB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5472-2A18-A6F0-B12C-72626B7A2E49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2"/>
              </a:rPr>
              <a:t>https://evaluationcontext.github.io/posts/KQLGraph/</a:t>
            </a:r>
            <a:endParaRPr lang="en-GB" dirty="0">
              <a:solidFill>
                <a:srgbClr val="1CC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2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64EE-4586-2B11-21F8-63987CE7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F2-BFB1-8B32-3855-EC9EDA8D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Dynamic M Parameters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B013A-4E3E-0B1E-74D2-F2E2AAE26E63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2"/>
              </a:rPr>
              <a:t>https://evaluationcontext.github.io/posts/KQLGraph/</a:t>
            </a:r>
            <a:endParaRPr lang="en-GB" dirty="0">
              <a:solidFill>
                <a:srgbClr val="1CC0A5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9A36F97-79A2-4DD6-6D0F-4F46EE3C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516419"/>
            <a:ext cx="12192000" cy="47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4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B03D-38C9-5089-4F9E-ED11FA72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F6CC526-9F3D-8967-1345-3456B93C184E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6079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49B8-1563-1513-6C80-C0643AAF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0E3DF9-656D-0470-A2CA-A5544B099A1F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DAX Query Plan</a:t>
            </a:r>
          </a:p>
        </p:txBody>
      </p:sp>
    </p:spTree>
    <p:extLst>
      <p:ext uri="{BB962C8B-B14F-4D97-AF65-F5344CB8AC3E}">
        <p14:creationId xmlns:p14="http://schemas.microsoft.com/office/powerpoint/2010/main" val="34872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C634A8-FD24-1278-57E6-1B795418A9B2}"/>
              </a:ext>
            </a:extLst>
          </p:cNvPr>
          <p:cNvGrpSpPr>
            <a:grpSpLocks noChangeAspect="1"/>
          </p:cNvGrpSpPr>
          <p:nvPr/>
        </p:nvGrpSpPr>
        <p:grpSpPr>
          <a:xfrm>
            <a:off x="4065107" y="3929294"/>
            <a:ext cx="2418048" cy="2751008"/>
            <a:chOff x="1029322" y="2455893"/>
            <a:chExt cx="1803040" cy="20513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46F8F05-72A5-AB58-A312-EB89180D2D1A}"/>
                </a:ext>
              </a:extLst>
            </p:cNvPr>
            <p:cNvSpPr/>
            <p:nvPr/>
          </p:nvSpPr>
          <p:spPr>
            <a:xfrm>
              <a:off x="1029322" y="2491317"/>
              <a:ext cx="1803040" cy="1767616"/>
            </a:xfrm>
            <a:prstGeom prst="roundRect">
              <a:avLst>
                <a:gd name="adj" fmla="val 68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BAA50-2A78-C82A-8B9B-510728C8A5BF}"/>
                </a:ext>
              </a:extLst>
            </p:cNvPr>
            <p:cNvGrpSpPr/>
            <p:nvPr/>
          </p:nvGrpSpPr>
          <p:grpSpPr>
            <a:xfrm>
              <a:off x="1029322" y="2455893"/>
              <a:ext cx="1803040" cy="2051315"/>
              <a:chOff x="4328299" y="4325248"/>
              <a:chExt cx="1803040" cy="20513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486058-3292-0424-9154-99B7409421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28299" y="4325248"/>
                <a:ext cx="1803040" cy="1803040"/>
                <a:chOff x="6310385" y="1254510"/>
                <a:chExt cx="3240161" cy="3240161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21143-AEAF-2B4F-06E9-EFBC06E3C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074D49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6310385" y="1254510"/>
                  <a:ext cx="3240161" cy="3240161"/>
                </a:xfrm>
                <a:prstGeom prst="rect">
                  <a:avLst/>
                </a:prstGeom>
              </p:spPr>
            </p:pic>
            <p:pic>
              <p:nvPicPr>
                <p:cNvPr id="17" name="Picture 2" descr="avatar">
                  <a:extLst>
                    <a:ext uri="{FF2B5EF4-FFF2-40B4-BE49-F238E27FC236}">
                      <a16:creationId xmlns:a16="http://schemas.microsoft.com/office/drawing/2014/main" id="{9F3A2C4C-B6AA-6C2F-9179-B43A4C4E17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4529" y="2578853"/>
                  <a:ext cx="731871" cy="7318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4DADC-0DAC-B903-DBDB-72ED3C38F7D7}"/>
                  </a:ext>
                </a:extLst>
              </p:cNvPr>
              <p:cNvSpPr txBox="1"/>
              <p:nvPr/>
            </p:nvSpPr>
            <p:spPr>
              <a:xfrm>
                <a:off x="4328299" y="6145731"/>
                <a:ext cx="180304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evaluationcontext.github.io/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3B2667-7E4D-163F-E3ED-CEC7A13994DF}"/>
              </a:ext>
            </a:extLst>
          </p:cNvPr>
          <p:cNvGrpSpPr>
            <a:grpSpLocks noChangeAspect="1"/>
          </p:cNvGrpSpPr>
          <p:nvPr/>
        </p:nvGrpSpPr>
        <p:grpSpPr>
          <a:xfrm>
            <a:off x="6949399" y="3929294"/>
            <a:ext cx="2482218" cy="2797874"/>
            <a:chOff x="1037916" y="4617388"/>
            <a:chExt cx="1850889" cy="208626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DC3B964-7A81-9CB7-996E-21DFB39DB900}"/>
                </a:ext>
              </a:extLst>
            </p:cNvPr>
            <p:cNvSpPr/>
            <p:nvPr/>
          </p:nvSpPr>
          <p:spPr>
            <a:xfrm>
              <a:off x="1057704" y="4652377"/>
              <a:ext cx="1803040" cy="1803040"/>
            </a:xfrm>
            <a:prstGeom prst="roundRect">
              <a:avLst>
                <a:gd name="adj" fmla="val 68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4564478-B326-4E2F-558B-D5D0DE4A528E}"/>
                </a:ext>
              </a:extLst>
            </p:cNvPr>
            <p:cNvGrpSpPr/>
            <p:nvPr/>
          </p:nvGrpSpPr>
          <p:grpSpPr>
            <a:xfrm>
              <a:off x="1037916" y="4617388"/>
              <a:ext cx="1850889" cy="2086261"/>
              <a:chOff x="6471477" y="4301323"/>
              <a:chExt cx="1850889" cy="208626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DBA567-4C06-88FC-AA13-B3F8BEA928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71477" y="4301323"/>
                <a:ext cx="1850889" cy="1850889"/>
                <a:chOff x="1559491" y="1198144"/>
                <a:chExt cx="3240162" cy="3240162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E96CA94-402E-6829-E4DA-CBCA0026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4567AC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1559491" y="1198144"/>
                  <a:ext cx="3240162" cy="3240162"/>
                </a:xfrm>
                <a:prstGeom prst="rect">
                  <a:avLst/>
                </a:prstGeom>
              </p:spPr>
            </p:pic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3B2317A-20BF-BFB3-5771-09283A42D0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94181" y="2508654"/>
                  <a:ext cx="731871" cy="731871"/>
                  <a:chOff x="2611313" y="2374495"/>
                  <a:chExt cx="997356" cy="997356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3B36B85B-9FAD-B8C9-C914-3825532000E9}"/>
                      </a:ext>
                    </a:extLst>
                  </p:cNvPr>
                  <p:cNvSpPr/>
                  <p:nvPr/>
                </p:nvSpPr>
                <p:spPr>
                  <a:xfrm>
                    <a:off x="2611313" y="2374495"/>
                    <a:ext cx="997356" cy="997356"/>
                  </a:xfrm>
                  <a:prstGeom prst="rect">
                    <a:avLst/>
                  </a:prstGeom>
                  <a:solidFill>
                    <a:srgbClr val="4567A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0399DC86-4A81-15B5-FA83-D382D07FD0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9006" t="9049" r="6976" b="9333"/>
                  <a:stretch/>
                </p:blipFill>
                <p:spPr>
                  <a:xfrm>
                    <a:off x="2707664" y="2470159"/>
                    <a:ext cx="837945" cy="81653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6E8A50-F8D5-684E-FCCE-5F24B4E22663}"/>
                  </a:ext>
                </a:extLst>
              </p:cNvPr>
              <p:cNvSpPr txBox="1"/>
              <p:nvPr/>
            </p:nvSpPr>
            <p:spPr>
              <a:xfrm>
                <a:off x="6471477" y="6156752"/>
                <a:ext cx="1850889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en-GB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linkedin.com/in/jakeduddy/</a:t>
                </a:r>
              </a:p>
            </p:txBody>
          </p:sp>
        </p:grp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0D6FE6D-FF96-CD36-62FA-AE6B83D81826}"/>
              </a:ext>
            </a:extLst>
          </p:cNvPr>
          <p:cNvSpPr txBox="1">
            <a:spLocks/>
          </p:cNvSpPr>
          <p:nvPr/>
        </p:nvSpPr>
        <p:spPr>
          <a:xfrm>
            <a:off x="4039146" y="2173978"/>
            <a:ext cx="9532646" cy="170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Platform Microsoft MVP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Fabric Community Super User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EvaluationContext Blog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Devon and Cornwall Power BI Group Co-organizer</a:t>
            </a:r>
          </a:p>
          <a:p>
            <a:pPr marL="0" indent="0">
              <a:buNone/>
            </a:pP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615E17-DDCB-393F-7578-2B32FBC19DB4}"/>
              </a:ext>
            </a:extLst>
          </p:cNvPr>
          <p:cNvGrpSpPr>
            <a:grpSpLocks noChangeAspect="1"/>
          </p:cNvGrpSpPr>
          <p:nvPr/>
        </p:nvGrpSpPr>
        <p:grpSpPr>
          <a:xfrm>
            <a:off x="373489" y="962701"/>
            <a:ext cx="2989482" cy="2966593"/>
            <a:chOff x="1256482" y="622666"/>
            <a:chExt cx="1746418" cy="1733046"/>
          </a:xfrm>
        </p:grpSpPr>
        <p:pic>
          <p:nvPicPr>
            <p:cNvPr id="53" name="Picture 52" descr="A person standing behind a desk with a computer&#10;&#10;AI-generated content may be incorrect.">
              <a:extLst>
                <a:ext uri="{FF2B5EF4-FFF2-40B4-BE49-F238E27FC236}">
                  <a16:creationId xmlns:a16="http://schemas.microsoft.com/office/drawing/2014/main" id="{DDF2E63B-BFB2-A9F2-B9A7-F75409921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7" t="2790" r="6110" b="1121"/>
            <a:stretch>
              <a:fillRect/>
            </a:stretch>
          </p:blipFill>
          <p:spPr>
            <a:xfrm>
              <a:off x="1274900" y="627712"/>
              <a:ext cx="1728000" cy="1728000"/>
            </a:xfrm>
            <a:custGeom>
              <a:avLst/>
              <a:gdLst>
                <a:gd name="connsiteX0" fmla="*/ 864000 w 1728000"/>
                <a:gd name="connsiteY0" fmla="*/ 0 h 1728000"/>
                <a:gd name="connsiteX1" fmla="*/ 1728000 w 1728000"/>
                <a:gd name="connsiteY1" fmla="*/ 864000 h 1728000"/>
                <a:gd name="connsiteX2" fmla="*/ 864000 w 1728000"/>
                <a:gd name="connsiteY2" fmla="*/ 1728000 h 1728000"/>
                <a:gd name="connsiteX3" fmla="*/ 0 w 1728000"/>
                <a:gd name="connsiteY3" fmla="*/ 864000 h 1728000"/>
                <a:gd name="connsiteX4" fmla="*/ 864000 w 1728000"/>
                <a:gd name="connsiteY4" fmla="*/ 0 h 17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000" h="1728000">
                  <a:moveTo>
                    <a:pt x="864000" y="0"/>
                  </a:moveTo>
                  <a:cubicBezTo>
                    <a:pt x="1341174" y="0"/>
                    <a:pt x="1728000" y="386826"/>
                    <a:pt x="1728000" y="864000"/>
                  </a:cubicBezTo>
                  <a:cubicBezTo>
                    <a:pt x="1728000" y="1341174"/>
                    <a:pt x="1341174" y="1728000"/>
                    <a:pt x="864000" y="1728000"/>
                  </a:cubicBezTo>
                  <a:cubicBezTo>
                    <a:pt x="386826" y="1728000"/>
                    <a:pt x="0" y="1341174"/>
                    <a:pt x="0" y="864000"/>
                  </a:cubicBezTo>
                  <a:cubicBezTo>
                    <a:pt x="0" y="386826"/>
                    <a:pt x="386826" y="0"/>
                    <a:pt x="864000" y="0"/>
                  </a:cubicBezTo>
                  <a:close/>
                </a:path>
              </a:pathLst>
            </a:cu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9231BE7-67F7-7AA8-99B9-EB308D920B03}"/>
                </a:ext>
              </a:extLst>
            </p:cNvPr>
            <p:cNvSpPr/>
            <p:nvPr/>
          </p:nvSpPr>
          <p:spPr>
            <a:xfrm>
              <a:off x="1256482" y="622666"/>
              <a:ext cx="1728000" cy="1728000"/>
            </a:xfrm>
            <a:prstGeom prst="ellipse">
              <a:avLst/>
            </a:prstGeom>
            <a:noFill/>
            <a:ln w="76200">
              <a:solidFill>
                <a:srgbClr val="074D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9E33E9-2FC8-2C8B-4B31-93597D74870D}"/>
              </a:ext>
            </a:extLst>
          </p:cNvPr>
          <p:cNvSpPr txBox="1"/>
          <p:nvPr/>
        </p:nvSpPr>
        <p:spPr>
          <a:xfrm>
            <a:off x="4039146" y="1349659"/>
            <a:ext cx="3675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Jake Duddy</a:t>
            </a:r>
          </a:p>
        </p:txBody>
      </p:sp>
      <p:pic>
        <p:nvPicPr>
          <p:cNvPr id="63" name="Picture 6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D4FF37A-F504-DE90-569E-E6E08B0F7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47" y="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3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22C1B-0D43-C3EF-D2A9-5FBD1E02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2144-4C1F-79D0-D038-35B64D40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DAX Query Plan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E5848-9881-D6D0-9296-5D95E5E96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04"/>
          <a:stretch/>
        </p:blipFill>
        <p:spPr bwMode="auto">
          <a:xfrm>
            <a:off x="838200" y="2552600"/>
            <a:ext cx="10743209" cy="346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8296-378D-51DC-921A-C5E6F098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9987"/>
          </a:xfrm>
        </p:spPr>
        <p:txBody>
          <a:bodyPr>
            <a:normAutofit/>
          </a:bodyPr>
          <a:lstStyle/>
          <a:p>
            <a:r>
              <a:rPr lang="en-GB" sz="2000" dirty="0"/>
              <a:t>Each increase in indent represents a nested operation</a:t>
            </a:r>
            <a:endParaRPr lang="en-GB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76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7922-CB81-8310-B24A-2B75F536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CA53-DCD9-AEA6-4C91-F262BB3F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SQL Server Query Plan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D2B1C-A548-C040-14B0-9AD76B2B06B6}"/>
              </a:ext>
            </a:extLst>
          </p:cNvPr>
          <p:cNvSpPr txBox="1"/>
          <p:nvPr/>
        </p:nvSpPr>
        <p:spPr>
          <a:xfrm>
            <a:off x="190500" y="6438384"/>
            <a:ext cx="11830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CC0A5"/>
                </a:solidFill>
                <a:hlinkClick r:id="rId2"/>
              </a:rPr>
              <a:t>https://learn.microsoft.com/en-us/sql/relational-databases/performance/display-an-actual-execution-plan?view=sql-server-ver16</a:t>
            </a:r>
            <a:endParaRPr lang="en-GB" sz="1400" dirty="0">
              <a:solidFill>
                <a:srgbClr val="1CC0A5"/>
              </a:solidFill>
            </a:endParaRPr>
          </a:p>
        </p:txBody>
      </p:sp>
      <p:pic>
        <p:nvPicPr>
          <p:cNvPr id="1026" name="Picture 2" descr="SQL Server Query Plan">
            <a:extLst>
              <a:ext uri="{FF2B5EF4-FFF2-40B4-BE49-F238E27FC236}">
                <a16:creationId xmlns:a16="http://schemas.microsoft.com/office/drawing/2014/main" id="{E5B84FFB-5403-D1F4-5815-E73BB27A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3" y="1562669"/>
            <a:ext cx="10590353" cy="4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8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3902-266D-966A-3C47-8D7CEE95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3F11-3085-50AC-3119-E5D8D68F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DAX Query Plan To 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D638-CFC1-2A2F-CDAE-3F586584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9987"/>
          </a:xfrm>
        </p:spPr>
        <p:txBody>
          <a:bodyPr>
            <a:normAutofit/>
          </a:bodyPr>
          <a:lstStyle/>
          <a:p>
            <a:r>
              <a:rPr lang="en-GB" sz="2000" dirty="0"/>
              <a:t>Parse XML to </a:t>
            </a:r>
            <a:r>
              <a:rPr lang="en-GB" sz="2000" dirty="0" err="1"/>
              <a:t>dict</a:t>
            </a:r>
            <a:endParaRPr lang="en-GB" sz="2000" dirty="0"/>
          </a:p>
          <a:p>
            <a:r>
              <a:rPr lang="en-GB" sz="2000" dirty="0"/>
              <a:t>Split indents to generate Physical and Logical Plans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97A77-ABD4-8C25-D451-D83D62E1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72" y="2730927"/>
            <a:ext cx="8959728" cy="3290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5752F-2443-0F6A-FB09-9BC700759688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3"/>
              </a:rPr>
              <a:t>https://evaluationcontext.github.io/posts/query-plan-graph/</a:t>
            </a:r>
            <a:endParaRPr lang="en-GB" dirty="0">
              <a:solidFill>
                <a:srgbClr val="1CC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5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1814-C176-BC70-2B53-B0C28FEC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638864-DF6D-27E7-BDD1-E4AB1FEEC869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708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7673-F3C9-ECAC-351C-6383B1CE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5E85-C88D-C3D7-5FBF-89AE2497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Scanner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E1C4-FF75-874E-58FB-057306D9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97062" cy="682771"/>
          </a:xfrm>
        </p:spPr>
        <p:txBody>
          <a:bodyPr>
            <a:normAutofit/>
          </a:bodyPr>
          <a:lstStyle/>
          <a:p>
            <a:r>
              <a:rPr lang="en-GB" sz="2000" dirty="0"/>
              <a:t>Scanner API</a:t>
            </a:r>
          </a:p>
          <a:p>
            <a:pPr lvl="1"/>
            <a:r>
              <a:rPr lang="en-GB" sz="1600" dirty="0"/>
              <a:t>Workspaces, Items and 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07B5A-FF60-E0B6-8C2B-7F44F18E4FB6}"/>
              </a:ext>
            </a:extLst>
          </p:cNvPr>
          <p:cNvSpPr txBox="1"/>
          <p:nvPr/>
        </p:nvSpPr>
        <p:spPr>
          <a:xfrm>
            <a:off x="190500" y="6438384"/>
            <a:ext cx="1183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CC0A5"/>
                </a:solidFill>
                <a:hlinkClick r:id="rId2"/>
              </a:rPr>
              <a:t>https://evaluationcontext.github.io/posts/graphframes/</a:t>
            </a:r>
            <a:endParaRPr lang="en-GB" dirty="0">
              <a:solidFill>
                <a:srgbClr val="1CC0A5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E2ED5-7328-E100-6464-F2194B89F013}"/>
              </a:ext>
            </a:extLst>
          </p:cNvPr>
          <p:cNvSpPr/>
          <p:nvPr/>
        </p:nvSpPr>
        <p:spPr>
          <a:xfrm>
            <a:off x="5224179" y="220101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workspaces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7822EE-A617-B25B-F424-496C13B0F445}"/>
              </a:ext>
            </a:extLst>
          </p:cNvPr>
          <p:cNvSpPr/>
          <p:nvPr/>
        </p:nvSpPr>
        <p:spPr>
          <a:xfrm>
            <a:off x="5634188" y="3450436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datasets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1E5316-5503-88B3-CC17-91415024F10A}"/>
              </a:ext>
            </a:extLst>
          </p:cNvPr>
          <p:cNvSpPr/>
          <p:nvPr/>
        </p:nvSpPr>
        <p:spPr>
          <a:xfrm>
            <a:off x="5621764" y="281168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EBC4A3-22CD-CE76-C37C-B4C5B8B16649}"/>
              </a:ext>
            </a:extLst>
          </p:cNvPr>
          <p:cNvSpPr/>
          <p:nvPr/>
        </p:nvSpPr>
        <p:spPr>
          <a:xfrm>
            <a:off x="5634188" y="2508764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2554E3-A9BF-46AF-FF87-3C7F155F90C9}"/>
              </a:ext>
            </a:extLst>
          </p:cNvPr>
          <p:cNvSpPr/>
          <p:nvPr/>
        </p:nvSpPr>
        <p:spPr>
          <a:xfrm>
            <a:off x="5890186" y="3117498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1AEFB6-6813-9B65-F419-E7D09668BF1C}"/>
              </a:ext>
            </a:extLst>
          </p:cNvPr>
          <p:cNvSpPr/>
          <p:nvPr/>
        </p:nvSpPr>
        <p:spPr>
          <a:xfrm>
            <a:off x="5890186" y="3775657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AB825C-03C2-8C83-B7D9-B1D214F21220}"/>
              </a:ext>
            </a:extLst>
          </p:cNvPr>
          <p:cNvSpPr/>
          <p:nvPr/>
        </p:nvSpPr>
        <p:spPr>
          <a:xfrm>
            <a:off x="5890186" y="4085521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tables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11A7DC-FB08-6A6D-E184-8C1D16321C39}"/>
              </a:ext>
            </a:extLst>
          </p:cNvPr>
          <p:cNvSpPr/>
          <p:nvPr/>
        </p:nvSpPr>
        <p:spPr>
          <a:xfrm>
            <a:off x="6152406" y="4398302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columns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7EC972-DAF9-6AAB-8DC1-0BD46C76207B}"/>
              </a:ext>
            </a:extLst>
          </p:cNvPr>
          <p:cNvSpPr/>
          <p:nvPr/>
        </p:nvSpPr>
        <p:spPr>
          <a:xfrm>
            <a:off x="6144533" y="471141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measures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FE6128-BC99-660A-1D29-481378992DE7}"/>
              </a:ext>
            </a:extLst>
          </p:cNvPr>
          <p:cNvSpPr/>
          <p:nvPr/>
        </p:nvSpPr>
        <p:spPr>
          <a:xfrm>
            <a:off x="5890186" y="504155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5A7639D-E31D-C86D-FCD0-D6455B547B78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488963" y="2489539"/>
            <a:ext cx="177466" cy="11298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81D535-959E-6BEB-7CBB-367690E6F17A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5330713" y="2646633"/>
            <a:ext cx="481542" cy="10056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11CA64C-FE1E-1D64-9F5D-E7E4894C14A4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740640" y="3093952"/>
            <a:ext cx="171528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A714ED9-443F-3233-CCAF-8880FF1910A5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5027632" y="2969879"/>
            <a:ext cx="1100129" cy="11298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1A9893D-F97C-B400-0FA8-CE48E18A5AEF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5719071" y="3730541"/>
            <a:ext cx="214667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3D54B8F-1EEA-AD80-96F8-AB19BDC407D6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582730" y="3904065"/>
            <a:ext cx="487348" cy="12756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EBA6F52-DB66-5C57-F154-1C446E108E18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099621" y="4376985"/>
            <a:ext cx="1453564" cy="12756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C2F9661-D10C-F07F-2B52-D6E4DC612733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5993922" y="4365817"/>
            <a:ext cx="182315" cy="13465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0656582-5313-55CC-3F3D-591697554EB6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5837661" y="4530538"/>
            <a:ext cx="486960" cy="12678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8CC28A3-26D8-4145-39B2-675197EC251D}"/>
              </a:ext>
            </a:extLst>
          </p:cNvPr>
          <p:cNvSpPr/>
          <p:nvPr/>
        </p:nvSpPr>
        <p:spPr>
          <a:xfrm>
            <a:off x="5621764" y="5371690"/>
            <a:ext cx="147143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6D06C73E-B245-563B-BA16-5DB0E84ECEE3}"/>
              </a:ext>
            </a:extLst>
          </p:cNvPr>
          <p:cNvCxnSpPr>
            <a:cxnSpLocks/>
            <a:endCxn id="68" idx="1"/>
          </p:cNvCxnSpPr>
          <p:nvPr/>
        </p:nvCxnSpPr>
        <p:spPr>
          <a:xfrm rot="16200000" flipH="1">
            <a:off x="4058650" y="3934575"/>
            <a:ext cx="3025667" cy="10056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A3FE1A45-26AA-BA5C-90FC-DC86E51A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150" y="2501134"/>
            <a:ext cx="267260" cy="2672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6AAF4F6-E918-EE02-0007-31921A22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574" y="2789659"/>
            <a:ext cx="254836" cy="2548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4762267-ECB3-E3C0-B41D-99F88FEF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150" y="2241136"/>
            <a:ext cx="267260" cy="26726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9ECF318-5D6A-D207-3359-665A850A8ACE}"/>
              </a:ext>
            </a:extLst>
          </p:cNvPr>
          <p:cNvCxnSpPr>
            <a:stCxn id="8" idx="3"/>
            <a:endCxn id="76" idx="1"/>
          </p:cNvCxnSpPr>
          <p:nvPr/>
        </p:nvCxnSpPr>
        <p:spPr>
          <a:xfrm flipV="1">
            <a:off x="7105618" y="2374766"/>
            <a:ext cx="1031532" cy="259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8B783E-DF2F-007E-48B9-338C23859E73}"/>
              </a:ext>
            </a:extLst>
          </p:cNvPr>
          <p:cNvCxnSpPr>
            <a:cxnSpLocks/>
            <a:stCxn id="8" idx="3"/>
            <a:endCxn id="73" idx="1"/>
          </p:cNvCxnSpPr>
          <p:nvPr/>
        </p:nvCxnSpPr>
        <p:spPr>
          <a:xfrm>
            <a:off x="7105618" y="2634764"/>
            <a:ext cx="1031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25D81D-6B2E-3473-C622-CC6D89084CCF}"/>
              </a:ext>
            </a:extLst>
          </p:cNvPr>
          <p:cNvCxnSpPr>
            <a:cxnSpLocks/>
            <a:stCxn id="8" idx="3"/>
            <a:endCxn id="75" idx="1"/>
          </p:cNvCxnSpPr>
          <p:nvPr/>
        </p:nvCxnSpPr>
        <p:spPr>
          <a:xfrm>
            <a:off x="7105618" y="2634764"/>
            <a:ext cx="1043956" cy="28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B52AEF7-6EED-806E-CAD5-1B966FDD9C62}"/>
              </a:ext>
            </a:extLst>
          </p:cNvPr>
          <p:cNvSpPr txBox="1"/>
          <p:nvPr/>
        </p:nvSpPr>
        <p:spPr>
          <a:xfrm>
            <a:off x="822461" y="2471155"/>
            <a:ext cx="4032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 API</a:t>
            </a:r>
          </a:p>
          <a:p>
            <a:pPr lvl="1"/>
            <a:r>
              <a:rPr lang="en-GB" sz="1600" dirty="0"/>
              <a:t>User Groups and Members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56497C4-70F4-E112-FE66-24D08E47D6E6}"/>
              </a:ext>
            </a:extLst>
          </p:cNvPr>
          <p:cNvSpPr txBox="1">
            <a:spLocks/>
          </p:cNvSpPr>
          <p:nvPr/>
        </p:nvSpPr>
        <p:spPr>
          <a:xfrm>
            <a:off x="849980" y="3195571"/>
            <a:ext cx="4397062" cy="97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How do we structure and visualize who has access to each Fabric Items?</a:t>
            </a:r>
            <a:endParaRPr lang="en-GB" sz="16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CB0B5C0-CFEE-2881-9EF1-33C85FDD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291" y="2119930"/>
            <a:ext cx="254836" cy="25483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284572E-0F7C-2248-62B7-8B9CC8C5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607" y="1765467"/>
            <a:ext cx="267260" cy="26726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35EC330-19AC-6955-1A54-1965653E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819" y="2442077"/>
            <a:ext cx="254836" cy="254836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AF0167-5E3A-3A83-1743-E25A1D0CDE89}"/>
              </a:ext>
            </a:extLst>
          </p:cNvPr>
          <p:cNvCxnSpPr>
            <a:cxnSpLocks/>
            <a:stCxn id="76" idx="3"/>
            <a:endCxn id="89" idx="1"/>
          </p:cNvCxnSpPr>
          <p:nvPr/>
        </p:nvCxnSpPr>
        <p:spPr>
          <a:xfrm flipV="1">
            <a:off x="8404410" y="1899097"/>
            <a:ext cx="589197" cy="475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8715192-C165-EA45-583C-443BEA686124}"/>
              </a:ext>
            </a:extLst>
          </p:cNvPr>
          <p:cNvCxnSpPr>
            <a:cxnSpLocks/>
            <a:stCxn id="76" idx="3"/>
            <a:endCxn id="87" idx="1"/>
          </p:cNvCxnSpPr>
          <p:nvPr/>
        </p:nvCxnSpPr>
        <p:spPr>
          <a:xfrm flipV="1">
            <a:off x="8404410" y="2247348"/>
            <a:ext cx="585881" cy="127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6BBD8A2-95E4-B708-6265-9D3066DCFED0}"/>
              </a:ext>
            </a:extLst>
          </p:cNvPr>
          <p:cNvCxnSpPr>
            <a:cxnSpLocks/>
            <a:stCxn id="76" idx="3"/>
            <a:endCxn id="90" idx="1"/>
          </p:cNvCxnSpPr>
          <p:nvPr/>
        </p:nvCxnSpPr>
        <p:spPr>
          <a:xfrm>
            <a:off x="8404410" y="2374766"/>
            <a:ext cx="595409" cy="194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25A0D6E-8F8E-8DF2-241C-20936F32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79" y="2783447"/>
            <a:ext cx="267260" cy="26726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0B9928-FCF2-A627-1473-42231F3F0C72}"/>
              </a:ext>
            </a:extLst>
          </p:cNvPr>
          <p:cNvCxnSpPr>
            <a:cxnSpLocks/>
            <a:stCxn id="76" idx="3"/>
            <a:endCxn id="101" idx="1"/>
          </p:cNvCxnSpPr>
          <p:nvPr/>
        </p:nvCxnSpPr>
        <p:spPr>
          <a:xfrm>
            <a:off x="8404410" y="2374766"/>
            <a:ext cx="579669" cy="542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04E7DD-C92E-7CAF-B5A0-F3D41D6A5BE0}"/>
              </a:ext>
            </a:extLst>
          </p:cNvPr>
          <p:cNvCxnSpPr>
            <a:cxnSpLocks/>
            <a:stCxn id="101" idx="1"/>
            <a:endCxn id="75" idx="3"/>
          </p:cNvCxnSpPr>
          <p:nvPr/>
        </p:nvCxnSpPr>
        <p:spPr>
          <a:xfrm flipH="1">
            <a:off x="8404410" y="2917077"/>
            <a:ext cx="579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897A012-F9AB-0775-8078-BC16622E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291" y="1645697"/>
            <a:ext cx="254836" cy="25483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14F9C4A-6D8A-A516-197A-39DC7782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289" y="1992512"/>
            <a:ext cx="254836" cy="25483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B32DA6B-C4F8-103D-C675-F91B47EA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289" y="2794320"/>
            <a:ext cx="254836" cy="254836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69AEE84-D2DA-C068-0ABD-E1F1763F889B}"/>
              </a:ext>
            </a:extLst>
          </p:cNvPr>
          <p:cNvCxnSpPr>
            <a:cxnSpLocks/>
            <a:stCxn id="89" idx="3"/>
            <a:endCxn id="108" idx="1"/>
          </p:cNvCxnSpPr>
          <p:nvPr/>
        </p:nvCxnSpPr>
        <p:spPr>
          <a:xfrm flipV="1">
            <a:off x="9260867" y="1773115"/>
            <a:ext cx="412424" cy="12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42CDA89-7723-F448-5697-4BA492D8C15B}"/>
              </a:ext>
            </a:extLst>
          </p:cNvPr>
          <p:cNvCxnSpPr>
            <a:cxnSpLocks/>
            <a:stCxn id="89" idx="3"/>
            <a:endCxn id="109" idx="1"/>
          </p:cNvCxnSpPr>
          <p:nvPr/>
        </p:nvCxnSpPr>
        <p:spPr>
          <a:xfrm>
            <a:off x="9260867" y="1899097"/>
            <a:ext cx="412422" cy="22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A434DA0-5BA3-A5D8-A6D4-9228929B0CED}"/>
              </a:ext>
            </a:extLst>
          </p:cNvPr>
          <p:cNvCxnSpPr>
            <a:cxnSpLocks/>
            <a:stCxn id="89" idx="3"/>
            <a:endCxn id="110" idx="1"/>
          </p:cNvCxnSpPr>
          <p:nvPr/>
        </p:nvCxnSpPr>
        <p:spPr>
          <a:xfrm>
            <a:off x="9260867" y="1899097"/>
            <a:ext cx="412422" cy="1022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D892A08-EAA7-9886-06AE-11EA399BAD7D}"/>
              </a:ext>
            </a:extLst>
          </p:cNvPr>
          <p:cNvCxnSpPr>
            <a:cxnSpLocks/>
            <a:stCxn id="101" idx="3"/>
            <a:endCxn id="110" idx="1"/>
          </p:cNvCxnSpPr>
          <p:nvPr/>
        </p:nvCxnSpPr>
        <p:spPr>
          <a:xfrm>
            <a:off x="9251339" y="2917077"/>
            <a:ext cx="421950" cy="4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1648BFC-24A3-FFB6-8E54-149DF90BE3DB}"/>
              </a:ext>
            </a:extLst>
          </p:cNvPr>
          <p:cNvCxnSpPr>
            <a:cxnSpLocks/>
            <a:stCxn id="101" idx="3"/>
            <a:endCxn id="109" idx="1"/>
          </p:cNvCxnSpPr>
          <p:nvPr/>
        </p:nvCxnSpPr>
        <p:spPr>
          <a:xfrm flipV="1">
            <a:off x="9251339" y="2119930"/>
            <a:ext cx="421950" cy="797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5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49B8-1563-1513-6C80-C0643AAF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0E3DF9-656D-0470-A2CA-A5544B099A1F}"/>
              </a:ext>
            </a:extLst>
          </p:cNvPr>
          <p:cNvSpPr txBox="1">
            <a:spLocks/>
          </p:cNvSpPr>
          <p:nvPr/>
        </p:nvSpPr>
        <p:spPr>
          <a:xfrm>
            <a:off x="838200" y="2709908"/>
            <a:ext cx="1059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Graph Theory</a:t>
            </a:r>
          </a:p>
        </p:txBody>
      </p:sp>
    </p:spTree>
    <p:extLst>
      <p:ext uri="{BB962C8B-B14F-4D97-AF65-F5344CB8AC3E}">
        <p14:creationId xmlns:p14="http://schemas.microsoft.com/office/powerpoint/2010/main" val="171504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C3C-6C62-8EB4-65A9-32FBB2F3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A0FC-9A86-E5FD-EF82-96333727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7085" cy="4351338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Representation of </a:t>
            </a:r>
            <a:r>
              <a:rPr lang="en-GB" sz="2000" b="1" dirty="0">
                <a:solidFill>
                  <a:srgbClr val="64A595"/>
                </a:solidFill>
              </a:rPr>
              <a:t>relationships</a:t>
            </a:r>
            <a:r>
              <a:rPr lang="en-GB" sz="2000" dirty="0"/>
              <a:t> between </a:t>
            </a:r>
            <a:r>
              <a:rPr lang="en-GB" sz="2000" b="1" dirty="0">
                <a:solidFill>
                  <a:srgbClr val="074D49"/>
                </a:solidFill>
              </a:rPr>
              <a:t>entities</a:t>
            </a:r>
          </a:p>
          <a:p>
            <a:r>
              <a:rPr lang="en-GB" sz="2000" b="1" dirty="0">
                <a:solidFill>
                  <a:srgbClr val="111111"/>
                </a:solidFill>
              </a:rPr>
              <a:t>G = (</a:t>
            </a:r>
            <a:r>
              <a:rPr lang="en-GB" sz="2000" b="1" dirty="0">
                <a:solidFill>
                  <a:srgbClr val="074D49"/>
                </a:solidFill>
              </a:rPr>
              <a:t>V</a:t>
            </a:r>
            <a:r>
              <a:rPr lang="en-GB" sz="2000" b="1" dirty="0">
                <a:solidFill>
                  <a:srgbClr val="111111"/>
                </a:solidFill>
              </a:rPr>
              <a:t>, </a:t>
            </a:r>
            <a:r>
              <a:rPr lang="en-GB" sz="2000" b="1" dirty="0">
                <a:solidFill>
                  <a:srgbClr val="64A595"/>
                </a:solidFill>
              </a:rPr>
              <a:t>E</a:t>
            </a:r>
            <a:r>
              <a:rPr lang="en-GB" sz="2000" b="1" dirty="0">
                <a:solidFill>
                  <a:srgbClr val="111111"/>
                </a:solidFill>
              </a:rPr>
              <a:t>)</a:t>
            </a:r>
          </a:p>
          <a:p>
            <a:pPr lvl="1"/>
            <a:r>
              <a:rPr lang="en-GB" sz="1600" b="1" dirty="0">
                <a:solidFill>
                  <a:srgbClr val="074D49"/>
                </a:solidFill>
              </a:rPr>
              <a:t>V</a:t>
            </a:r>
            <a:r>
              <a:rPr lang="en-GB" sz="1600" b="1" dirty="0">
                <a:solidFill>
                  <a:srgbClr val="111111"/>
                </a:solidFill>
              </a:rPr>
              <a:t> = </a:t>
            </a:r>
            <a:r>
              <a:rPr lang="en-GB" sz="1600" dirty="0">
                <a:solidFill>
                  <a:srgbClr val="111111"/>
                </a:solidFill>
              </a:rPr>
              <a:t>Vertices</a:t>
            </a:r>
          </a:p>
          <a:p>
            <a:pPr lvl="2"/>
            <a:r>
              <a:rPr lang="en-GB" sz="1600" dirty="0">
                <a:solidFill>
                  <a:srgbClr val="111111"/>
                </a:solidFill>
              </a:rPr>
              <a:t>{A, B, C, D, E, F, G}</a:t>
            </a:r>
          </a:p>
          <a:p>
            <a:pPr lvl="1"/>
            <a:r>
              <a:rPr lang="en-GB" sz="1600" b="1" dirty="0">
                <a:solidFill>
                  <a:srgbClr val="64A595"/>
                </a:solidFill>
              </a:rPr>
              <a:t>E</a:t>
            </a:r>
            <a:r>
              <a:rPr lang="en-GB" sz="1600" b="1" dirty="0">
                <a:solidFill>
                  <a:srgbClr val="111111"/>
                </a:solidFill>
              </a:rPr>
              <a:t> </a:t>
            </a:r>
            <a:r>
              <a:rPr lang="en-GB" sz="1600" dirty="0">
                <a:solidFill>
                  <a:srgbClr val="111111"/>
                </a:solidFill>
              </a:rPr>
              <a:t>= Edges</a:t>
            </a:r>
          </a:p>
          <a:p>
            <a:pPr lvl="2"/>
            <a:r>
              <a:rPr lang="en-GB" sz="1600" dirty="0">
                <a:solidFill>
                  <a:srgbClr val="111111"/>
                </a:solidFill>
              </a:rPr>
              <a:t>(u, v) or (</a:t>
            </a:r>
            <a:r>
              <a:rPr lang="en-GB" sz="1600" dirty="0" err="1">
                <a:solidFill>
                  <a:srgbClr val="111111"/>
                </a:solidFill>
              </a:rPr>
              <a:t>src</a:t>
            </a:r>
            <a:r>
              <a:rPr lang="en-GB" sz="1600" dirty="0">
                <a:solidFill>
                  <a:srgbClr val="111111"/>
                </a:solidFill>
              </a:rPr>
              <a:t>, </a:t>
            </a:r>
            <a:r>
              <a:rPr lang="en-GB" sz="1600" dirty="0" err="1">
                <a:solidFill>
                  <a:srgbClr val="111111"/>
                </a:solidFill>
              </a:rPr>
              <a:t>dst</a:t>
            </a:r>
            <a:r>
              <a:rPr lang="en-GB" sz="1600" dirty="0">
                <a:solidFill>
                  <a:srgbClr val="111111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{ 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(A,B),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(B,C),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(C,D),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(D,E),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(E,F),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(F,A),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(C,F), 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    (E,G)</a:t>
            </a:r>
          </a:p>
          <a:p>
            <a:pPr marL="914400" lvl="2" indent="0">
              <a:buNone/>
            </a:pPr>
            <a:r>
              <a:rPr lang="en-GB" sz="1300" dirty="0">
                <a:solidFill>
                  <a:srgbClr val="111111"/>
                </a:solidFill>
              </a:rPr>
              <a:t>      }</a:t>
            </a:r>
          </a:p>
        </p:txBody>
      </p:sp>
      <p:pic>
        <p:nvPicPr>
          <p:cNvPr id="12" name="Picture 11" descr="A drawing of a diagram&#10;&#10;AI-generated content may be incorrect.">
            <a:extLst>
              <a:ext uri="{FF2B5EF4-FFF2-40B4-BE49-F238E27FC236}">
                <a16:creationId xmlns:a16="http://schemas.microsoft.com/office/drawing/2014/main" id="{112C2350-A7CE-BDF4-435E-50B8ADF62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7" y="2971720"/>
            <a:ext cx="3539120" cy="18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A602-8862-A5A9-96B8-FFF34BF5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6046-106F-A7B3-3B61-611C9E94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Graph Attributes</a:t>
            </a:r>
            <a:endParaRPr lang="en-GB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77887A-CFBF-9BA1-C1E1-DA051963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8" y="1690688"/>
            <a:ext cx="10827003" cy="44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3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95B10-1601-DB04-C694-327285A2D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5260-40AF-8C8B-642A-293BFF62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Adjacency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891A-5B0C-8D23-FA87-72BA16C04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1874"/>
          </a:xfrm>
        </p:spPr>
        <p:txBody>
          <a:bodyPr>
            <a:normAutofit/>
          </a:bodyPr>
          <a:lstStyle/>
          <a:p>
            <a:r>
              <a:rPr lang="en-GB" sz="2000" dirty="0"/>
              <a:t>Poor compression when considering sparse graphs, better for dense</a:t>
            </a:r>
          </a:p>
          <a:p>
            <a:pPr lvl="1"/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5D1EE8-0E2C-8B82-12A3-B783BFFA3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13635"/>
              </p:ext>
            </p:extLst>
          </p:nvPr>
        </p:nvGraphicFramePr>
        <p:xfrm>
          <a:off x="1904132" y="2601935"/>
          <a:ext cx="341955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444">
                  <a:extLst>
                    <a:ext uri="{9D8B030D-6E8A-4147-A177-3AD203B41FA5}">
                      <a16:colId xmlns:a16="http://schemas.microsoft.com/office/drawing/2014/main" val="1379842684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1550190043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276621807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930645954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2839373681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4165207636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1539915706"/>
                    </a:ext>
                  </a:extLst>
                </a:gridCol>
                <a:gridCol w="427444">
                  <a:extLst>
                    <a:ext uri="{9D8B030D-6E8A-4147-A177-3AD203B41FA5}">
                      <a16:colId xmlns:a16="http://schemas.microsoft.com/office/drawing/2014/main" val="20662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78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8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33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7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93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4A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62237"/>
                  </a:ext>
                </a:extLst>
              </a:tr>
            </a:tbl>
          </a:graphicData>
        </a:graphic>
      </p:graphicFrame>
      <p:pic>
        <p:nvPicPr>
          <p:cNvPr id="23" name="Picture 22" descr="A drawing of a diagram&#10;&#10;AI-generated content may be incorrect.">
            <a:extLst>
              <a:ext uri="{FF2B5EF4-FFF2-40B4-BE49-F238E27FC236}">
                <a16:creationId xmlns:a16="http://schemas.microsoft.com/office/drawing/2014/main" id="{9CBB2DEF-CB69-FBB7-336B-BE31942D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7" y="2971720"/>
            <a:ext cx="3539120" cy="18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5E358-6EF5-B8DD-19BC-F1A355FC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06FE-B9C9-BC64-36BC-24857118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D318-A21A-DA9A-E613-AFC275A0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8268"/>
          </a:xfrm>
        </p:spPr>
        <p:txBody>
          <a:bodyPr>
            <a:normAutofit/>
          </a:bodyPr>
          <a:lstStyle/>
          <a:p>
            <a:r>
              <a:rPr lang="en-GB" sz="2000" dirty="0"/>
              <a:t>Good for sparse graphs, few edges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B0FFF-66AD-36A9-8CB5-D8BDEE67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02197"/>
              </p:ext>
            </p:extLst>
          </p:nvPr>
        </p:nvGraphicFramePr>
        <p:xfrm>
          <a:off x="2604716" y="2349612"/>
          <a:ext cx="1389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10">
                  <a:extLst>
                    <a:ext uri="{9D8B030D-6E8A-4147-A177-3AD203B41FA5}">
                      <a16:colId xmlns:a16="http://schemas.microsoft.com/office/drawing/2014/main" val="1379842684"/>
                    </a:ext>
                  </a:extLst>
                </a:gridCol>
                <a:gridCol w="968726">
                  <a:extLst>
                    <a:ext uri="{9D8B030D-6E8A-4147-A177-3AD203B41FA5}">
                      <a16:colId xmlns:a16="http://schemas.microsoft.com/office/drawing/2014/main" val="1550190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7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(B, F)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78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(A, C)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8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(B, D, F)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(C, E)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33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(D, F, 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17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(A, E)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93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(E)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62237"/>
                  </a:ext>
                </a:extLst>
              </a:tr>
            </a:tbl>
          </a:graphicData>
        </a:graphic>
      </p:graphicFrame>
      <p:pic>
        <p:nvPicPr>
          <p:cNvPr id="22" name="Picture 21" descr="A drawing of a diagram&#10;&#10;AI-generated content may be incorrect.">
            <a:extLst>
              <a:ext uri="{FF2B5EF4-FFF2-40B4-BE49-F238E27FC236}">
                <a16:creationId xmlns:a16="http://schemas.microsoft.com/office/drawing/2014/main" id="{63FC3342-C19A-394C-06C9-BD49BE50C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7" y="2971720"/>
            <a:ext cx="3539120" cy="18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0D0DB-9D1F-C9C0-44AB-FC063E0D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A02F-16C7-7571-E380-39E6EB69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74D49"/>
                </a:solidFill>
                <a:highlight>
                  <a:srgbClr val="FFFFFF"/>
                </a:highlight>
                <a:latin typeface="Graphik Meetup"/>
              </a:rPr>
              <a:t>Node and Edges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1D72D6-E7F9-2E40-D36F-1BABDECDC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35713"/>
              </p:ext>
            </p:extLst>
          </p:nvPr>
        </p:nvGraphicFramePr>
        <p:xfrm>
          <a:off x="1930240" y="2635849"/>
          <a:ext cx="9707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71">
                  <a:extLst>
                    <a:ext uri="{9D8B030D-6E8A-4147-A177-3AD203B41FA5}">
                      <a16:colId xmlns:a16="http://schemas.microsoft.com/office/drawing/2014/main" val="1550190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Nodes</a:t>
                      </a:r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78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8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33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17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93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622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908B2B-6699-136C-5E40-E500081D1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71816"/>
              </p:ext>
            </p:extLst>
          </p:nvPr>
        </p:nvGraphicFramePr>
        <p:xfrm>
          <a:off x="3247382" y="2618830"/>
          <a:ext cx="18494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739">
                  <a:extLst>
                    <a:ext uri="{9D8B030D-6E8A-4147-A177-3AD203B41FA5}">
                      <a16:colId xmlns:a16="http://schemas.microsoft.com/office/drawing/2014/main" val="1550190043"/>
                    </a:ext>
                  </a:extLst>
                </a:gridCol>
                <a:gridCol w="924739">
                  <a:extLst>
                    <a:ext uri="{9D8B030D-6E8A-4147-A177-3AD203B41FA5}">
                      <a16:colId xmlns:a16="http://schemas.microsoft.com/office/drawing/2014/main" val="6530141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Edges</a:t>
                      </a:r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dst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4D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8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8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33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17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93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62237"/>
                  </a:ext>
                </a:extLst>
              </a:tr>
            </a:tbl>
          </a:graphicData>
        </a:graphic>
      </p:graphicFrame>
      <p:pic>
        <p:nvPicPr>
          <p:cNvPr id="21" name="Picture 20" descr="A drawing of a diagram&#10;&#10;AI-generated content may be incorrect.">
            <a:extLst>
              <a:ext uri="{FF2B5EF4-FFF2-40B4-BE49-F238E27FC236}">
                <a16:creationId xmlns:a16="http://schemas.microsoft.com/office/drawing/2014/main" id="{5FB645E6-8B4F-FBB5-8678-0D6D8056F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7" y="2971720"/>
            <a:ext cx="3539120" cy="1821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825DB-CA5B-F5B1-DA76-7B26964E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8268"/>
          </a:xfrm>
        </p:spPr>
        <p:txBody>
          <a:bodyPr>
            <a:normAutofit/>
          </a:bodyPr>
          <a:lstStyle/>
          <a:p>
            <a:r>
              <a:rPr lang="en-GB" sz="2000" dirty="0"/>
              <a:t>Vertices and Edge attributes would be stored in each respective table</a:t>
            </a:r>
          </a:p>
        </p:txBody>
      </p:sp>
    </p:spTree>
    <p:extLst>
      <p:ext uri="{BB962C8B-B14F-4D97-AF65-F5344CB8AC3E}">
        <p14:creationId xmlns:p14="http://schemas.microsoft.com/office/powerpoint/2010/main" val="53418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19133</TotalTime>
  <Words>724</Words>
  <Application>Microsoft Office PowerPoint</Application>
  <PresentationFormat>Widescreen</PresentationFormat>
  <Paragraphs>243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Consolas</vt:lpstr>
      <vt:lpstr>Graphik Meetup</vt:lpstr>
      <vt:lpstr>Office Theme</vt:lpstr>
      <vt:lpstr>PowerPoint Presentation</vt:lpstr>
      <vt:lpstr>PowerPoint Presentation</vt:lpstr>
      <vt:lpstr>Scanner API</vt:lpstr>
      <vt:lpstr>PowerPoint Presentation</vt:lpstr>
      <vt:lpstr>Graph Theory</vt:lpstr>
      <vt:lpstr>Graph Attributes</vt:lpstr>
      <vt:lpstr>Adjacency matrix </vt:lpstr>
      <vt:lpstr>Adjacency List</vt:lpstr>
      <vt:lpstr>Node and Edges</vt:lpstr>
      <vt:lpstr>Triplets</vt:lpstr>
      <vt:lpstr>PowerPoint Presentation</vt:lpstr>
      <vt:lpstr>Constructing the graph</vt:lpstr>
      <vt:lpstr>Pregel</vt:lpstr>
      <vt:lpstr>Visualizing the graph</vt:lpstr>
      <vt:lpstr>PowerPoint Presentation</vt:lpstr>
      <vt:lpstr>Trimming the Graph</vt:lpstr>
      <vt:lpstr>Dynamic M Parameters</vt:lpstr>
      <vt:lpstr>PowerPoint Presentation</vt:lpstr>
      <vt:lpstr>PowerPoint Presentation</vt:lpstr>
      <vt:lpstr>DAX Query Plan</vt:lpstr>
      <vt:lpstr>SQL Server Query Plan</vt:lpstr>
      <vt:lpstr>DAX Query Plan To Graph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Duddy</dc:creator>
  <cp:lastModifiedBy>Jake Duddy</cp:lastModifiedBy>
  <cp:revision>21</cp:revision>
  <dcterms:created xsi:type="dcterms:W3CDTF">2025-04-08T20:32:31Z</dcterms:created>
  <dcterms:modified xsi:type="dcterms:W3CDTF">2025-08-27T20:09:21Z</dcterms:modified>
</cp:coreProperties>
</file>